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80" r:id="rId1"/>
  </p:sldMasterIdLst>
  <p:notesMasterIdLst>
    <p:notesMasterId r:id="rId34"/>
  </p:notesMasterIdLst>
  <p:handoutMasterIdLst>
    <p:handoutMasterId r:id="rId35"/>
  </p:handoutMasterIdLst>
  <p:sldIdLst>
    <p:sldId id="325" r:id="rId2"/>
    <p:sldId id="866" r:id="rId3"/>
    <p:sldId id="884" r:id="rId4"/>
    <p:sldId id="873" r:id="rId5"/>
    <p:sldId id="879" r:id="rId6"/>
    <p:sldId id="874" r:id="rId7"/>
    <p:sldId id="883" r:id="rId8"/>
    <p:sldId id="885" r:id="rId9"/>
    <p:sldId id="886" r:id="rId10"/>
    <p:sldId id="887" r:id="rId11"/>
    <p:sldId id="889" r:id="rId12"/>
    <p:sldId id="891" r:id="rId13"/>
    <p:sldId id="892" r:id="rId14"/>
    <p:sldId id="893" r:id="rId15"/>
    <p:sldId id="895" r:id="rId16"/>
    <p:sldId id="897" r:id="rId17"/>
    <p:sldId id="898" r:id="rId18"/>
    <p:sldId id="899" r:id="rId19"/>
    <p:sldId id="901" r:id="rId20"/>
    <p:sldId id="903" r:id="rId21"/>
    <p:sldId id="904" r:id="rId22"/>
    <p:sldId id="905" r:id="rId23"/>
    <p:sldId id="906" r:id="rId24"/>
    <p:sldId id="907" r:id="rId25"/>
    <p:sldId id="908" r:id="rId26"/>
    <p:sldId id="909" r:id="rId27"/>
    <p:sldId id="910" r:id="rId28"/>
    <p:sldId id="911" r:id="rId29"/>
    <p:sldId id="912" r:id="rId30"/>
    <p:sldId id="913" r:id="rId31"/>
    <p:sldId id="914" r:id="rId32"/>
    <p:sldId id="881" r:id="rId33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loe Krinke" initials="CK" lastIdx="25" clrIdx="0">
    <p:extLst>
      <p:ext uri="{19B8F6BF-5375-455C-9EA6-DF929625EA0E}">
        <p15:presenceInfo xmlns:p15="http://schemas.microsoft.com/office/powerpoint/2012/main" userId="S-1-5-21-145012770-2172889430-2296263792-971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A"/>
    <a:srgbClr val="0C3C72"/>
    <a:srgbClr val="660066"/>
    <a:srgbClr val="0033CC"/>
    <a:srgbClr val="CCFFFF"/>
    <a:srgbClr val="CCFFCC"/>
    <a:srgbClr val="CCCCFF"/>
    <a:srgbClr val="008080"/>
    <a:srgbClr val="00008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CF6C6A-892F-4077-B1CB-FC8D0AB37ABF}" v="11" dt="2023-10-29T22:50:31.8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86036" autoAdjust="0"/>
  </p:normalViewPr>
  <p:slideViewPr>
    <p:cSldViewPr snapToGrid="0" snapToObjects="1">
      <p:cViewPr varScale="1">
        <p:scale>
          <a:sx n="76" d="100"/>
          <a:sy n="76" d="100"/>
        </p:scale>
        <p:origin x="510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4310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165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45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nell, Michael" userId="ea49ae86-57a0-4169-8bb8-cd1431443109" providerId="ADAL" clId="{A1CF6C6A-892F-4077-B1CB-FC8D0AB37ABF}"/>
    <pc:docChg chg="undo custSel addSld delSld modSld sldOrd">
      <pc:chgData name="Linnell, Michael" userId="ea49ae86-57a0-4169-8bb8-cd1431443109" providerId="ADAL" clId="{A1CF6C6A-892F-4077-B1CB-FC8D0AB37ABF}" dt="2023-10-31T20:30:52.066" v="9526" actId="20577"/>
      <pc:docMkLst>
        <pc:docMk/>
      </pc:docMkLst>
      <pc:sldChg chg="modSp mod">
        <pc:chgData name="Linnell, Michael" userId="ea49ae86-57a0-4169-8bb8-cd1431443109" providerId="ADAL" clId="{A1CF6C6A-892F-4077-B1CB-FC8D0AB37ABF}" dt="2023-10-29T20:56:28.892" v="27" actId="20577"/>
        <pc:sldMkLst>
          <pc:docMk/>
          <pc:sldMk cId="1252559877" sldId="325"/>
        </pc:sldMkLst>
        <pc:spChg chg="mod">
          <ac:chgData name="Linnell, Michael" userId="ea49ae86-57a0-4169-8bb8-cd1431443109" providerId="ADAL" clId="{A1CF6C6A-892F-4077-B1CB-FC8D0AB37ABF}" dt="2023-10-29T20:56:28.892" v="27" actId="20577"/>
          <ac:spMkLst>
            <pc:docMk/>
            <pc:sldMk cId="1252559877" sldId="325"/>
            <ac:spMk id="11" creationId="{39773188-3BDC-BB1B-3301-2EC9241E8664}"/>
          </ac:spMkLst>
        </pc:spChg>
      </pc:sldChg>
      <pc:sldChg chg="addSp modSp mod">
        <pc:chgData name="Linnell, Michael" userId="ea49ae86-57a0-4169-8bb8-cd1431443109" providerId="ADAL" clId="{A1CF6C6A-892F-4077-B1CB-FC8D0AB37ABF}" dt="2023-10-29T21:12:54.906" v="426" actId="14100"/>
        <pc:sldMkLst>
          <pc:docMk/>
          <pc:sldMk cId="4257713216" sldId="866"/>
        </pc:sldMkLst>
        <pc:spChg chg="mod">
          <ac:chgData name="Linnell, Michael" userId="ea49ae86-57a0-4169-8bb8-cd1431443109" providerId="ADAL" clId="{A1CF6C6A-892F-4077-B1CB-FC8D0AB37ABF}" dt="2023-10-29T21:12:15.525" v="405" actId="1076"/>
          <ac:spMkLst>
            <pc:docMk/>
            <pc:sldMk cId="4257713216" sldId="866"/>
            <ac:spMk id="2" creationId="{C4AC5BC9-4720-4985-BAF4-897B841FA8CA}"/>
          </ac:spMkLst>
        </pc:spChg>
        <pc:spChg chg="add mod">
          <ac:chgData name="Linnell, Michael" userId="ea49ae86-57a0-4169-8bb8-cd1431443109" providerId="ADAL" clId="{A1CF6C6A-892F-4077-B1CB-FC8D0AB37ABF}" dt="2023-10-29T21:12:48.706" v="424" actId="14100"/>
          <ac:spMkLst>
            <pc:docMk/>
            <pc:sldMk cId="4257713216" sldId="866"/>
            <ac:spMk id="3" creationId="{C5EB3868-8619-59E2-5BB2-83482E0534AA}"/>
          </ac:spMkLst>
        </pc:spChg>
        <pc:spChg chg="mod">
          <ac:chgData name="Linnell, Michael" userId="ea49ae86-57a0-4169-8bb8-cd1431443109" providerId="ADAL" clId="{A1CF6C6A-892F-4077-B1CB-FC8D0AB37ABF}" dt="2023-10-29T21:12:52.305" v="425" actId="14100"/>
          <ac:spMkLst>
            <pc:docMk/>
            <pc:sldMk cId="4257713216" sldId="866"/>
            <ac:spMk id="11" creationId="{C7744D66-95B6-3403-422C-0B8F74A91408}"/>
          </ac:spMkLst>
        </pc:spChg>
        <pc:spChg chg="mod">
          <ac:chgData name="Linnell, Michael" userId="ea49ae86-57a0-4169-8bb8-cd1431443109" providerId="ADAL" clId="{A1CF6C6A-892F-4077-B1CB-FC8D0AB37ABF}" dt="2023-10-29T21:12:54.906" v="426" actId="14100"/>
          <ac:spMkLst>
            <pc:docMk/>
            <pc:sldMk cId="4257713216" sldId="866"/>
            <ac:spMk id="12" creationId="{E527C009-67D6-8BF2-D3A4-C15752902DF8}"/>
          </ac:spMkLst>
        </pc:spChg>
      </pc:sldChg>
      <pc:sldChg chg="modSp mod">
        <pc:chgData name="Linnell, Michael" userId="ea49ae86-57a0-4169-8bb8-cd1431443109" providerId="ADAL" clId="{A1CF6C6A-892F-4077-B1CB-FC8D0AB37ABF}" dt="2023-10-31T20:28:39.297" v="9311" actId="113"/>
        <pc:sldMkLst>
          <pc:docMk/>
          <pc:sldMk cId="2821830509" sldId="873"/>
        </pc:sldMkLst>
        <pc:spChg chg="mod">
          <ac:chgData name="Linnell, Michael" userId="ea49ae86-57a0-4169-8bb8-cd1431443109" providerId="ADAL" clId="{A1CF6C6A-892F-4077-B1CB-FC8D0AB37ABF}" dt="2023-10-31T20:28:39.297" v="9311" actId="113"/>
          <ac:spMkLst>
            <pc:docMk/>
            <pc:sldMk cId="2821830509" sldId="873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58:56.886" v="9188" actId="14100"/>
          <ac:spMkLst>
            <pc:docMk/>
            <pc:sldMk cId="2821830509" sldId="873"/>
            <ac:spMk id="3" creationId="{DA038816-4AE7-EAFD-4F38-7A9A08DECCB2}"/>
          </ac:spMkLst>
        </pc:spChg>
      </pc:sldChg>
      <pc:sldChg chg="modSp mod">
        <pc:chgData name="Linnell, Michael" userId="ea49ae86-57a0-4169-8bb8-cd1431443109" providerId="ADAL" clId="{A1CF6C6A-892F-4077-B1CB-FC8D0AB37ABF}" dt="2023-10-30T13:56:24.060" v="9231" actId="20577"/>
        <pc:sldMkLst>
          <pc:docMk/>
          <pc:sldMk cId="3252496018" sldId="874"/>
        </pc:sldMkLst>
        <pc:spChg chg="mod">
          <ac:chgData name="Linnell, Michael" userId="ea49ae86-57a0-4169-8bb8-cd1431443109" providerId="ADAL" clId="{A1CF6C6A-892F-4077-B1CB-FC8D0AB37ABF}" dt="2023-10-29T21:18:00.715" v="795" actId="20577"/>
          <ac:spMkLst>
            <pc:docMk/>
            <pc:sldMk cId="3252496018" sldId="874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30T13:56:24.060" v="9231" actId="20577"/>
          <ac:spMkLst>
            <pc:docMk/>
            <pc:sldMk cId="3252496018" sldId="874"/>
            <ac:spMk id="11" creationId="{C7744D66-95B6-3403-422C-0B8F74A91408}"/>
          </ac:spMkLst>
        </pc:spChg>
      </pc:sldChg>
      <pc:sldChg chg="modSp del mod">
        <pc:chgData name="Linnell, Michael" userId="ea49ae86-57a0-4169-8bb8-cd1431443109" providerId="ADAL" clId="{A1CF6C6A-892F-4077-B1CB-FC8D0AB37ABF}" dt="2023-10-29T22:29:04.133" v="6866" actId="47"/>
        <pc:sldMkLst>
          <pc:docMk/>
          <pc:sldMk cId="1507395728" sldId="875"/>
        </pc:sldMkLst>
        <pc:spChg chg="mod">
          <ac:chgData name="Linnell, Michael" userId="ea49ae86-57a0-4169-8bb8-cd1431443109" providerId="ADAL" clId="{A1CF6C6A-892F-4077-B1CB-FC8D0AB37ABF}" dt="2023-10-29T21:18:10.915" v="819" actId="20577"/>
          <ac:spMkLst>
            <pc:docMk/>
            <pc:sldMk cId="1507395728" sldId="875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1:35:23.044" v="2418" actId="20577"/>
          <ac:spMkLst>
            <pc:docMk/>
            <pc:sldMk cId="1507395728" sldId="875"/>
            <ac:spMk id="11" creationId="{C7744D66-95B6-3403-422C-0B8F74A91408}"/>
          </ac:spMkLst>
        </pc:spChg>
      </pc:sldChg>
      <pc:sldChg chg="modSp del mod">
        <pc:chgData name="Linnell, Michael" userId="ea49ae86-57a0-4169-8bb8-cd1431443109" providerId="ADAL" clId="{A1CF6C6A-892F-4077-B1CB-FC8D0AB37ABF}" dt="2023-10-29T22:25:13.737" v="6703" actId="47"/>
        <pc:sldMkLst>
          <pc:docMk/>
          <pc:sldMk cId="3705802325" sldId="877"/>
        </pc:sldMkLst>
        <pc:spChg chg="mod">
          <ac:chgData name="Linnell, Michael" userId="ea49ae86-57a0-4169-8bb8-cd1431443109" providerId="ADAL" clId="{A1CF6C6A-892F-4077-B1CB-FC8D0AB37ABF}" dt="2023-10-29T21:48:02.079" v="2419"/>
          <ac:spMkLst>
            <pc:docMk/>
            <pc:sldMk cId="3705802325" sldId="877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1:49:00.745" v="2489" actId="20577"/>
          <ac:spMkLst>
            <pc:docMk/>
            <pc:sldMk cId="3705802325" sldId="877"/>
            <ac:spMk id="11" creationId="{C7744D66-95B6-3403-422C-0B8F74A91408}"/>
          </ac:spMkLst>
        </pc:spChg>
      </pc:sldChg>
      <pc:sldChg chg="modSp mod">
        <pc:chgData name="Linnell, Michael" userId="ea49ae86-57a0-4169-8bb8-cd1431443109" providerId="ADAL" clId="{A1CF6C6A-892F-4077-B1CB-FC8D0AB37ABF}" dt="2023-10-31T20:26:58.548" v="9286" actId="313"/>
        <pc:sldMkLst>
          <pc:docMk/>
          <pc:sldMk cId="2153903465" sldId="879"/>
        </pc:sldMkLst>
        <pc:spChg chg="mod">
          <ac:chgData name="Linnell, Michael" userId="ea49ae86-57a0-4169-8bb8-cd1431443109" providerId="ADAL" clId="{A1CF6C6A-892F-4077-B1CB-FC8D0AB37ABF}" dt="2023-10-29T21:06:26.030" v="160" actId="20577"/>
          <ac:spMkLst>
            <pc:docMk/>
            <pc:sldMk cId="2153903465" sldId="879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31T20:26:58.548" v="9286" actId="313"/>
          <ac:spMkLst>
            <pc:docMk/>
            <pc:sldMk cId="2153903465" sldId="879"/>
            <ac:spMk id="11" creationId="{C7744D66-95B6-3403-422C-0B8F74A91408}"/>
          </ac:spMkLst>
        </pc:spChg>
      </pc:sldChg>
      <pc:sldChg chg="modSp mod">
        <pc:chgData name="Linnell, Michael" userId="ea49ae86-57a0-4169-8bb8-cd1431443109" providerId="ADAL" clId="{A1CF6C6A-892F-4077-B1CB-FC8D0AB37ABF}" dt="2023-10-31T20:30:52.066" v="9526" actId="20577"/>
        <pc:sldMkLst>
          <pc:docMk/>
          <pc:sldMk cId="1185502157" sldId="881"/>
        </pc:sldMkLst>
        <pc:spChg chg="mod">
          <ac:chgData name="Linnell, Michael" userId="ea49ae86-57a0-4169-8bb8-cd1431443109" providerId="ADAL" clId="{A1CF6C6A-892F-4077-B1CB-FC8D0AB37ABF}" dt="2023-10-29T22:59:52.517" v="9228" actId="20577"/>
          <ac:spMkLst>
            <pc:docMk/>
            <pc:sldMk cId="1185502157" sldId="881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31T20:30:52.066" v="9526" actId="20577"/>
          <ac:spMkLst>
            <pc:docMk/>
            <pc:sldMk cId="1185502157" sldId="881"/>
            <ac:spMk id="11" creationId="{C7744D66-95B6-3403-422C-0B8F74A91408}"/>
          </ac:spMkLst>
        </pc:spChg>
      </pc:sldChg>
      <pc:sldChg chg="del">
        <pc:chgData name="Linnell, Michael" userId="ea49ae86-57a0-4169-8bb8-cd1431443109" providerId="ADAL" clId="{A1CF6C6A-892F-4077-B1CB-FC8D0AB37ABF}" dt="2023-10-29T21:14:39.837" v="459" actId="47"/>
        <pc:sldMkLst>
          <pc:docMk/>
          <pc:sldMk cId="4134815851" sldId="882"/>
        </pc:sldMkLst>
      </pc:sldChg>
      <pc:sldChg chg="modSp mod">
        <pc:chgData name="Linnell, Michael" userId="ea49ae86-57a0-4169-8bb8-cd1431443109" providerId="ADAL" clId="{A1CF6C6A-892F-4077-B1CB-FC8D0AB37ABF}" dt="2023-10-30T13:56:37.382" v="9232" actId="20577"/>
        <pc:sldMkLst>
          <pc:docMk/>
          <pc:sldMk cId="3734927431" sldId="883"/>
        </pc:sldMkLst>
        <pc:spChg chg="mod">
          <ac:chgData name="Linnell, Michael" userId="ea49ae86-57a0-4169-8bb8-cd1431443109" providerId="ADAL" clId="{A1CF6C6A-892F-4077-B1CB-FC8D0AB37ABF}" dt="2023-10-29T21:31:44.666" v="1831"/>
          <ac:spMkLst>
            <pc:docMk/>
            <pc:sldMk cId="3734927431" sldId="883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30T13:56:37.382" v="9232" actId="20577"/>
          <ac:spMkLst>
            <pc:docMk/>
            <pc:sldMk cId="3734927431" sldId="883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30T14:52:12.136" v="9255" actId="20577"/>
        <pc:sldMkLst>
          <pc:docMk/>
          <pc:sldMk cId="1995580161" sldId="884"/>
        </pc:sldMkLst>
        <pc:spChg chg="mod">
          <ac:chgData name="Linnell, Michael" userId="ea49ae86-57a0-4169-8bb8-cd1431443109" providerId="ADAL" clId="{A1CF6C6A-892F-4077-B1CB-FC8D0AB37ABF}" dt="2023-10-30T14:52:12.136" v="9255" actId="20577"/>
          <ac:spMkLst>
            <pc:docMk/>
            <pc:sldMk cId="1995580161" sldId="884"/>
            <ac:spMk id="12" creationId="{E527C009-67D6-8BF2-D3A4-C15752902DF8}"/>
          </ac:spMkLst>
        </pc:spChg>
      </pc:sldChg>
      <pc:sldChg chg="modSp add mod ord">
        <pc:chgData name="Linnell, Michael" userId="ea49ae86-57a0-4169-8bb8-cd1431443109" providerId="ADAL" clId="{A1CF6C6A-892F-4077-B1CB-FC8D0AB37ABF}" dt="2023-10-29T22:58:45.569" v="9186" actId="14100"/>
        <pc:sldMkLst>
          <pc:docMk/>
          <pc:sldMk cId="1068010536" sldId="885"/>
        </pc:sldMkLst>
        <pc:spChg chg="mod">
          <ac:chgData name="Linnell, Michael" userId="ea49ae86-57a0-4169-8bb8-cd1431443109" providerId="ADAL" clId="{A1CF6C6A-892F-4077-B1CB-FC8D0AB37ABF}" dt="2023-10-29T21:13:34.621" v="438" actId="20577"/>
          <ac:spMkLst>
            <pc:docMk/>
            <pc:sldMk cId="1068010536" sldId="885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58:45.569" v="9186" actId="14100"/>
          <ac:spMkLst>
            <pc:docMk/>
            <pc:sldMk cId="1068010536" sldId="885"/>
            <ac:spMk id="3" creationId="{DA038816-4AE7-EAFD-4F38-7A9A08DECCB2}"/>
          </ac:spMkLst>
        </pc:spChg>
      </pc:sldChg>
      <pc:sldChg chg="modSp add mod">
        <pc:chgData name="Linnell, Michael" userId="ea49ae86-57a0-4169-8bb8-cd1431443109" providerId="ADAL" clId="{A1CF6C6A-892F-4077-B1CB-FC8D0AB37ABF}" dt="2023-10-29T22:03:32.562" v="4477" actId="20577"/>
        <pc:sldMkLst>
          <pc:docMk/>
          <pc:sldMk cId="2440494392" sldId="886"/>
        </pc:sldMkLst>
        <pc:spChg chg="mod">
          <ac:chgData name="Linnell, Michael" userId="ea49ae86-57a0-4169-8bb8-cd1431443109" providerId="ADAL" clId="{A1CF6C6A-892F-4077-B1CB-FC8D0AB37ABF}" dt="2023-10-29T21:49:42.528" v="2499" actId="20577"/>
          <ac:spMkLst>
            <pc:docMk/>
            <pc:sldMk cId="2440494392" sldId="886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03:32.562" v="4477" actId="20577"/>
          <ac:spMkLst>
            <pc:docMk/>
            <pc:sldMk cId="2440494392" sldId="886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29T22:29:47.933" v="6885" actId="27636"/>
        <pc:sldMkLst>
          <pc:docMk/>
          <pc:sldMk cId="3499075246" sldId="887"/>
        </pc:sldMkLst>
        <pc:spChg chg="mod">
          <ac:chgData name="Linnell, Michael" userId="ea49ae86-57a0-4169-8bb8-cd1431443109" providerId="ADAL" clId="{A1CF6C6A-892F-4077-B1CB-FC8D0AB37ABF}" dt="2023-10-29T21:49:51.517" v="2500"/>
          <ac:spMkLst>
            <pc:docMk/>
            <pc:sldMk cId="3499075246" sldId="887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29:47.933" v="6885" actId="27636"/>
          <ac:spMkLst>
            <pc:docMk/>
            <pc:sldMk cId="3499075246" sldId="887"/>
            <ac:spMk id="11" creationId="{C7744D66-95B6-3403-422C-0B8F74A91408}"/>
          </ac:spMkLst>
        </pc:spChg>
      </pc:sldChg>
      <pc:sldChg chg="modSp add del mod">
        <pc:chgData name="Linnell, Michael" userId="ea49ae86-57a0-4169-8bb8-cd1431443109" providerId="ADAL" clId="{A1CF6C6A-892F-4077-B1CB-FC8D0AB37ABF}" dt="2023-10-29T22:30:01.266" v="6886" actId="47"/>
        <pc:sldMkLst>
          <pc:docMk/>
          <pc:sldMk cId="1905999943" sldId="888"/>
        </pc:sldMkLst>
        <pc:spChg chg="mod">
          <ac:chgData name="Linnell, Michael" userId="ea49ae86-57a0-4169-8bb8-cd1431443109" providerId="ADAL" clId="{A1CF6C6A-892F-4077-B1CB-FC8D0AB37ABF}" dt="2023-10-29T21:49:54.529" v="2501"/>
          <ac:spMkLst>
            <pc:docMk/>
            <pc:sldMk cId="1905999943" sldId="888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00:06.116" v="3832" actId="20577"/>
          <ac:spMkLst>
            <pc:docMk/>
            <pc:sldMk cId="1905999943" sldId="888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30T13:57:32.065" v="9238" actId="20577"/>
        <pc:sldMkLst>
          <pc:docMk/>
          <pc:sldMk cId="4055298565" sldId="889"/>
        </pc:sldMkLst>
        <pc:spChg chg="mod">
          <ac:chgData name="Linnell, Michael" userId="ea49ae86-57a0-4169-8bb8-cd1431443109" providerId="ADAL" clId="{A1CF6C6A-892F-4077-B1CB-FC8D0AB37ABF}" dt="2023-10-29T21:49:57.378" v="2502"/>
          <ac:spMkLst>
            <pc:docMk/>
            <pc:sldMk cId="4055298565" sldId="889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30T13:57:32.065" v="9238" actId="20577"/>
          <ac:spMkLst>
            <pc:docMk/>
            <pc:sldMk cId="4055298565" sldId="889"/>
            <ac:spMk id="11" creationId="{C7744D66-95B6-3403-422C-0B8F74A91408}"/>
          </ac:spMkLst>
        </pc:spChg>
      </pc:sldChg>
      <pc:sldChg chg="modSp add del mod">
        <pc:chgData name="Linnell, Michael" userId="ea49ae86-57a0-4169-8bb8-cd1431443109" providerId="ADAL" clId="{A1CF6C6A-892F-4077-B1CB-FC8D0AB37ABF}" dt="2023-10-29T22:26:08.704" v="6755" actId="47"/>
        <pc:sldMkLst>
          <pc:docMk/>
          <pc:sldMk cId="3023134918" sldId="890"/>
        </pc:sldMkLst>
        <pc:spChg chg="mod">
          <ac:chgData name="Linnell, Michael" userId="ea49ae86-57a0-4169-8bb8-cd1431443109" providerId="ADAL" clId="{A1CF6C6A-892F-4077-B1CB-FC8D0AB37ABF}" dt="2023-10-29T21:50:00.361" v="2503"/>
          <ac:spMkLst>
            <pc:docMk/>
            <pc:sldMk cId="3023134918" sldId="890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1:50:08.478" v="2504" actId="6549"/>
          <ac:spMkLst>
            <pc:docMk/>
            <pc:sldMk cId="3023134918" sldId="890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29T22:58:37.551" v="9184" actId="14100"/>
        <pc:sldMkLst>
          <pc:docMk/>
          <pc:sldMk cId="2257462194" sldId="891"/>
        </pc:sldMkLst>
        <pc:spChg chg="mod">
          <ac:chgData name="Linnell, Michael" userId="ea49ae86-57a0-4169-8bb8-cd1431443109" providerId="ADAL" clId="{A1CF6C6A-892F-4077-B1CB-FC8D0AB37ABF}" dt="2023-10-29T22:03:52.411" v="4502" actId="20577"/>
          <ac:spMkLst>
            <pc:docMk/>
            <pc:sldMk cId="2257462194" sldId="891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58:37.551" v="9184" actId="14100"/>
          <ac:spMkLst>
            <pc:docMk/>
            <pc:sldMk cId="2257462194" sldId="891"/>
            <ac:spMk id="3" creationId="{DA038816-4AE7-EAFD-4F38-7A9A08DECCB2}"/>
          </ac:spMkLst>
        </pc:spChg>
      </pc:sldChg>
      <pc:sldChg chg="modSp add mod">
        <pc:chgData name="Linnell, Michael" userId="ea49ae86-57a0-4169-8bb8-cd1431443109" providerId="ADAL" clId="{A1CF6C6A-892F-4077-B1CB-FC8D0AB37ABF}" dt="2023-10-30T13:56:59.852" v="9234" actId="14100"/>
        <pc:sldMkLst>
          <pc:docMk/>
          <pc:sldMk cId="959945474" sldId="892"/>
        </pc:sldMkLst>
        <pc:spChg chg="mod">
          <ac:chgData name="Linnell, Michael" userId="ea49ae86-57a0-4169-8bb8-cd1431443109" providerId="ADAL" clId="{A1CF6C6A-892F-4077-B1CB-FC8D0AB37ABF}" dt="2023-10-29T22:04:16.312" v="4541" actId="20577"/>
          <ac:spMkLst>
            <pc:docMk/>
            <pc:sldMk cId="959945474" sldId="892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30T13:56:59.852" v="9234" actId="14100"/>
          <ac:spMkLst>
            <pc:docMk/>
            <pc:sldMk cId="959945474" sldId="892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29T22:30:48.849" v="6903" actId="113"/>
        <pc:sldMkLst>
          <pc:docMk/>
          <pc:sldMk cId="3610396019" sldId="893"/>
        </pc:sldMkLst>
        <pc:spChg chg="mod">
          <ac:chgData name="Linnell, Michael" userId="ea49ae86-57a0-4169-8bb8-cd1431443109" providerId="ADAL" clId="{A1CF6C6A-892F-4077-B1CB-FC8D0AB37ABF}" dt="2023-10-29T22:04:22.445" v="4542"/>
          <ac:spMkLst>
            <pc:docMk/>
            <pc:sldMk cId="3610396019" sldId="893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30:48.849" v="6903" actId="113"/>
          <ac:spMkLst>
            <pc:docMk/>
            <pc:sldMk cId="3610396019" sldId="893"/>
            <ac:spMk id="11" creationId="{C7744D66-95B6-3403-422C-0B8F74A91408}"/>
          </ac:spMkLst>
        </pc:spChg>
      </pc:sldChg>
      <pc:sldChg chg="modSp add del mod">
        <pc:chgData name="Linnell, Michael" userId="ea49ae86-57a0-4169-8bb8-cd1431443109" providerId="ADAL" clId="{A1CF6C6A-892F-4077-B1CB-FC8D0AB37ABF}" dt="2023-10-29T22:32:52.180" v="6904" actId="47"/>
        <pc:sldMkLst>
          <pc:docMk/>
          <pc:sldMk cId="3891375594" sldId="894"/>
        </pc:sldMkLst>
        <pc:spChg chg="mod">
          <ac:chgData name="Linnell, Michael" userId="ea49ae86-57a0-4169-8bb8-cd1431443109" providerId="ADAL" clId="{A1CF6C6A-892F-4077-B1CB-FC8D0AB37ABF}" dt="2023-10-29T22:04:25.527" v="4543"/>
          <ac:spMkLst>
            <pc:docMk/>
            <pc:sldMk cId="3891375594" sldId="894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09:20.790" v="5139" actId="20577"/>
          <ac:spMkLst>
            <pc:docMk/>
            <pc:sldMk cId="3891375594" sldId="894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29T22:33:42.678" v="6918" actId="113"/>
        <pc:sldMkLst>
          <pc:docMk/>
          <pc:sldMk cId="2446661762" sldId="895"/>
        </pc:sldMkLst>
        <pc:spChg chg="mod">
          <ac:chgData name="Linnell, Michael" userId="ea49ae86-57a0-4169-8bb8-cd1431443109" providerId="ADAL" clId="{A1CF6C6A-892F-4077-B1CB-FC8D0AB37ABF}" dt="2023-10-29T22:04:28.194" v="4544"/>
          <ac:spMkLst>
            <pc:docMk/>
            <pc:sldMk cId="2446661762" sldId="895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33:42.678" v="6918" actId="113"/>
          <ac:spMkLst>
            <pc:docMk/>
            <pc:sldMk cId="2446661762" sldId="895"/>
            <ac:spMk id="11" creationId="{C7744D66-95B6-3403-422C-0B8F74A91408}"/>
          </ac:spMkLst>
        </pc:spChg>
      </pc:sldChg>
      <pc:sldChg chg="modSp add del mod">
        <pc:chgData name="Linnell, Michael" userId="ea49ae86-57a0-4169-8bb8-cd1431443109" providerId="ADAL" clId="{A1CF6C6A-892F-4077-B1CB-FC8D0AB37ABF}" dt="2023-10-29T22:33:45.149" v="6919" actId="47"/>
        <pc:sldMkLst>
          <pc:docMk/>
          <pc:sldMk cId="1988511967" sldId="896"/>
        </pc:sldMkLst>
        <pc:spChg chg="mod">
          <ac:chgData name="Linnell, Michael" userId="ea49ae86-57a0-4169-8bb8-cd1431443109" providerId="ADAL" clId="{A1CF6C6A-892F-4077-B1CB-FC8D0AB37ABF}" dt="2023-10-29T22:04:30.728" v="4545"/>
          <ac:spMkLst>
            <pc:docMk/>
            <pc:sldMk cId="1988511967" sldId="896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04:50.210" v="4574" actId="20577"/>
          <ac:spMkLst>
            <pc:docMk/>
            <pc:sldMk cId="1988511967" sldId="896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29T22:58:27.468" v="9182" actId="14100"/>
        <pc:sldMkLst>
          <pc:docMk/>
          <pc:sldMk cId="372454571" sldId="897"/>
        </pc:sldMkLst>
        <pc:spChg chg="mod">
          <ac:chgData name="Linnell, Michael" userId="ea49ae86-57a0-4169-8bb8-cd1431443109" providerId="ADAL" clId="{A1CF6C6A-892F-4077-B1CB-FC8D0AB37ABF}" dt="2023-10-29T22:12:10.770" v="5559" actId="20577"/>
          <ac:spMkLst>
            <pc:docMk/>
            <pc:sldMk cId="372454571" sldId="897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58:27.468" v="9182" actId="14100"/>
          <ac:spMkLst>
            <pc:docMk/>
            <pc:sldMk cId="372454571" sldId="897"/>
            <ac:spMk id="3" creationId="{DA038816-4AE7-EAFD-4F38-7A9A08DECCB2}"/>
          </ac:spMkLst>
        </pc:spChg>
      </pc:sldChg>
      <pc:sldChg chg="modSp add mod">
        <pc:chgData name="Linnell, Michael" userId="ea49ae86-57a0-4169-8bb8-cd1431443109" providerId="ADAL" clId="{A1CF6C6A-892F-4077-B1CB-FC8D0AB37ABF}" dt="2023-10-29T22:15:17.918" v="5861" actId="20577"/>
        <pc:sldMkLst>
          <pc:docMk/>
          <pc:sldMk cId="3341739870" sldId="898"/>
        </pc:sldMkLst>
        <pc:spChg chg="mod">
          <ac:chgData name="Linnell, Michael" userId="ea49ae86-57a0-4169-8bb8-cd1431443109" providerId="ADAL" clId="{A1CF6C6A-892F-4077-B1CB-FC8D0AB37ABF}" dt="2023-10-29T22:12:49.584" v="5616" actId="20577"/>
          <ac:spMkLst>
            <pc:docMk/>
            <pc:sldMk cId="3341739870" sldId="898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15:17.918" v="5861" actId="20577"/>
          <ac:spMkLst>
            <pc:docMk/>
            <pc:sldMk cId="3341739870" sldId="898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29T22:34:40.082" v="6933" actId="20577"/>
        <pc:sldMkLst>
          <pc:docMk/>
          <pc:sldMk cId="286611645" sldId="899"/>
        </pc:sldMkLst>
        <pc:spChg chg="mod">
          <ac:chgData name="Linnell, Michael" userId="ea49ae86-57a0-4169-8bb8-cd1431443109" providerId="ADAL" clId="{A1CF6C6A-892F-4077-B1CB-FC8D0AB37ABF}" dt="2023-10-29T22:13:17.687" v="5622"/>
          <ac:spMkLst>
            <pc:docMk/>
            <pc:sldMk cId="286611645" sldId="899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34:40.082" v="6933" actId="20577"/>
          <ac:spMkLst>
            <pc:docMk/>
            <pc:sldMk cId="286611645" sldId="899"/>
            <ac:spMk id="11" creationId="{C7744D66-95B6-3403-422C-0B8F74A91408}"/>
          </ac:spMkLst>
        </pc:spChg>
      </pc:sldChg>
      <pc:sldChg chg="modSp add del mod">
        <pc:chgData name="Linnell, Michael" userId="ea49ae86-57a0-4169-8bb8-cd1431443109" providerId="ADAL" clId="{A1CF6C6A-892F-4077-B1CB-FC8D0AB37ABF}" dt="2023-10-29T22:34:45.148" v="6934" actId="47"/>
        <pc:sldMkLst>
          <pc:docMk/>
          <pc:sldMk cId="3618181567" sldId="900"/>
        </pc:sldMkLst>
        <pc:spChg chg="mod">
          <ac:chgData name="Linnell, Michael" userId="ea49ae86-57a0-4169-8bb8-cd1431443109" providerId="ADAL" clId="{A1CF6C6A-892F-4077-B1CB-FC8D0AB37ABF}" dt="2023-10-29T22:13:21.184" v="5623"/>
          <ac:spMkLst>
            <pc:docMk/>
            <pc:sldMk cId="3618181567" sldId="900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19:57.298" v="6350" actId="20577"/>
          <ac:spMkLst>
            <pc:docMk/>
            <pc:sldMk cId="3618181567" sldId="900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29T22:35:24.893" v="6965" actId="20577"/>
        <pc:sldMkLst>
          <pc:docMk/>
          <pc:sldMk cId="1900010541" sldId="901"/>
        </pc:sldMkLst>
        <pc:spChg chg="mod">
          <ac:chgData name="Linnell, Michael" userId="ea49ae86-57a0-4169-8bb8-cd1431443109" providerId="ADAL" clId="{A1CF6C6A-892F-4077-B1CB-FC8D0AB37ABF}" dt="2023-10-29T22:13:24.900" v="5624"/>
          <ac:spMkLst>
            <pc:docMk/>
            <pc:sldMk cId="1900010541" sldId="901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35:24.893" v="6965" actId="20577"/>
          <ac:spMkLst>
            <pc:docMk/>
            <pc:sldMk cId="1900010541" sldId="901"/>
            <ac:spMk id="11" creationId="{C7744D66-95B6-3403-422C-0B8F74A91408}"/>
          </ac:spMkLst>
        </pc:spChg>
      </pc:sldChg>
      <pc:sldChg chg="modSp add del mod">
        <pc:chgData name="Linnell, Michael" userId="ea49ae86-57a0-4169-8bb8-cd1431443109" providerId="ADAL" clId="{A1CF6C6A-892F-4077-B1CB-FC8D0AB37ABF}" dt="2023-10-29T22:35:27.193" v="6966" actId="47"/>
        <pc:sldMkLst>
          <pc:docMk/>
          <pc:sldMk cId="323115761" sldId="902"/>
        </pc:sldMkLst>
        <pc:spChg chg="mod">
          <ac:chgData name="Linnell, Michael" userId="ea49ae86-57a0-4169-8bb8-cd1431443109" providerId="ADAL" clId="{A1CF6C6A-892F-4077-B1CB-FC8D0AB37ABF}" dt="2023-10-29T22:13:27.535" v="5625"/>
          <ac:spMkLst>
            <pc:docMk/>
            <pc:sldMk cId="323115761" sldId="902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21:50.878" v="6577" actId="20577"/>
          <ac:spMkLst>
            <pc:docMk/>
            <pc:sldMk cId="323115761" sldId="902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30T13:57:55.585" v="9240" actId="20577"/>
        <pc:sldMkLst>
          <pc:docMk/>
          <pc:sldMk cId="95593036" sldId="903"/>
        </pc:sldMkLst>
        <pc:spChg chg="mod">
          <ac:chgData name="Linnell, Michael" userId="ea49ae86-57a0-4169-8bb8-cd1431443109" providerId="ADAL" clId="{A1CF6C6A-892F-4077-B1CB-FC8D0AB37ABF}" dt="2023-10-30T13:57:55.585" v="9240" actId="20577"/>
          <ac:spMkLst>
            <pc:docMk/>
            <pc:sldMk cId="95593036" sldId="903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58:11.603" v="9180" actId="14100"/>
          <ac:spMkLst>
            <pc:docMk/>
            <pc:sldMk cId="95593036" sldId="903"/>
            <ac:spMk id="3" creationId="{DA038816-4AE7-EAFD-4F38-7A9A08DECCB2}"/>
          </ac:spMkLst>
        </pc:spChg>
      </pc:sldChg>
      <pc:sldChg chg="add del">
        <pc:chgData name="Linnell, Michael" userId="ea49ae86-57a0-4169-8bb8-cd1431443109" providerId="ADAL" clId="{A1CF6C6A-892F-4077-B1CB-FC8D0AB37ABF}" dt="2023-10-29T22:35:55.963" v="6969"/>
        <pc:sldMkLst>
          <pc:docMk/>
          <pc:sldMk cId="1173320706" sldId="904"/>
        </pc:sldMkLst>
      </pc:sldChg>
      <pc:sldChg chg="modSp add mod">
        <pc:chgData name="Linnell, Michael" userId="ea49ae86-57a0-4169-8bb8-cd1431443109" providerId="ADAL" clId="{A1CF6C6A-892F-4077-B1CB-FC8D0AB37ABF}" dt="2023-10-31T20:27:39.024" v="9309" actId="14100"/>
        <pc:sldMkLst>
          <pc:docMk/>
          <pc:sldMk cId="1984486658" sldId="904"/>
        </pc:sldMkLst>
        <pc:spChg chg="mod">
          <ac:chgData name="Linnell, Michael" userId="ea49ae86-57a0-4169-8bb8-cd1431443109" providerId="ADAL" clId="{A1CF6C6A-892F-4077-B1CB-FC8D0AB37ABF}" dt="2023-10-30T13:58:01.664" v="9242" actId="20577"/>
          <ac:spMkLst>
            <pc:docMk/>
            <pc:sldMk cId="1984486658" sldId="904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31T20:27:39.024" v="9309" actId="14100"/>
          <ac:spMkLst>
            <pc:docMk/>
            <pc:sldMk cId="1984486658" sldId="904"/>
            <ac:spMk id="11" creationId="{C7744D66-95B6-3403-422C-0B8F74A91408}"/>
          </ac:spMkLst>
        </pc:spChg>
      </pc:sldChg>
      <pc:sldChg chg="modSp add del mod">
        <pc:chgData name="Linnell, Michael" userId="ea49ae86-57a0-4169-8bb8-cd1431443109" providerId="ADAL" clId="{A1CF6C6A-892F-4077-B1CB-FC8D0AB37ABF}" dt="2023-10-29T22:36:16.726" v="6989" actId="47"/>
        <pc:sldMkLst>
          <pc:docMk/>
          <pc:sldMk cId="3535646384" sldId="904"/>
        </pc:sldMkLst>
        <pc:spChg chg="mod">
          <ac:chgData name="Linnell, Michael" userId="ea49ae86-57a0-4169-8bb8-cd1431443109" providerId="ADAL" clId="{A1CF6C6A-892F-4077-B1CB-FC8D0AB37ABF}" dt="2023-10-29T22:36:06.559" v="6987" actId="20577"/>
          <ac:spMkLst>
            <pc:docMk/>
            <pc:sldMk cId="3535646384" sldId="904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36:10.625" v="6988" actId="14100"/>
          <ac:spMkLst>
            <pc:docMk/>
            <pc:sldMk cId="3535646384" sldId="904"/>
            <ac:spMk id="11" creationId="{C7744D66-95B6-3403-422C-0B8F74A91408}"/>
          </ac:spMkLst>
        </pc:spChg>
      </pc:sldChg>
      <pc:sldChg chg="add del">
        <pc:chgData name="Linnell, Michael" userId="ea49ae86-57a0-4169-8bb8-cd1431443109" providerId="ADAL" clId="{A1CF6C6A-892F-4077-B1CB-FC8D0AB37ABF}" dt="2023-10-29T22:35:41.195" v="6967" actId="47"/>
        <pc:sldMkLst>
          <pc:docMk/>
          <pc:sldMk cId="4289780021" sldId="904"/>
        </pc:sldMkLst>
      </pc:sldChg>
      <pc:sldChg chg="add del">
        <pc:chgData name="Linnell, Michael" userId="ea49ae86-57a0-4169-8bb8-cd1431443109" providerId="ADAL" clId="{A1CF6C6A-892F-4077-B1CB-FC8D0AB37ABF}" dt="2023-10-29T22:35:55.963" v="6969"/>
        <pc:sldMkLst>
          <pc:docMk/>
          <pc:sldMk cId="882124743" sldId="905"/>
        </pc:sldMkLst>
      </pc:sldChg>
      <pc:sldChg chg="modSp add mod">
        <pc:chgData name="Linnell, Michael" userId="ea49ae86-57a0-4169-8bb8-cd1431443109" providerId="ADAL" clId="{A1CF6C6A-892F-4077-B1CB-FC8D0AB37ABF}" dt="2023-10-30T13:58:10.878" v="9246" actId="20577"/>
        <pc:sldMkLst>
          <pc:docMk/>
          <pc:sldMk cId="1417581986" sldId="905"/>
        </pc:sldMkLst>
        <pc:spChg chg="mod">
          <ac:chgData name="Linnell, Michael" userId="ea49ae86-57a0-4169-8bb8-cd1431443109" providerId="ADAL" clId="{A1CF6C6A-892F-4077-B1CB-FC8D0AB37ABF}" dt="2023-10-30T13:58:10.878" v="9246" actId="20577"/>
          <ac:spMkLst>
            <pc:docMk/>
            <pc:sldMk cId="1417581986" sldId="905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40:15.272" v="7365" actId="20577"/>
          <ac:spMkLst>
            <pc:docMk/>
            <pc:sldMk cId="1417581986" sldId="905"/>
            <ac:spMk id="11" creationId="{C7744D66-95B6-3403-422C-0B8F74A91408}"/>
          </ac:spMkLst>
        </pc:spChg>
      </pc:sldChg>
      <pc:sldChg chg="add del">
        <pc:chgData name="Linnell, Michael" userId="ea49ae86-57a0-4169-8bb8-cd1431443109" providerId="ADAL" clId="{A1CF6C6A-892F-4077-B1CB-FC8D0AB37ABF}" dt="2023-10-29T22:36:16.726" v="6989" actId="47"/>
        <pc:sldMkLst>
          <pc:docMk/>
          <pc:sldMk cId="2457850482" sldId="905"/>
        </pc:sldMkLst>
      </pc:sldChg>
      <pc:sldChg chg="add del">
        <pc:chgData name="Linnell, Michael" userId="ea49ae86-57a0-4169-8bb8-cd1431443109" providerId="ADAL" clId="{A1CF6C6A-892F-4077-B1CB-FC8D0AB37ABF}" dt="2023-10-29T22:35:41.195" v="6967" actId="47"/>
        <pc:sldMkLst>
          <pc:docMk/>
          <pc:sldMk cId="3437778686" sldId="905"/>
        </pc:sldMkLst>
      </pc:sldChg>
      <pc:sldChg chg="add del">
        <pc:chgData name="Linnell, Michael" userId="ea49ae86-57a0-4169-8bb8-cd1431443109" providerId="ADAL" clId="{A1CF6C6A-892F-4077-B1CB-FC8D0AB37ABF}" dt="2023-10-29T22:35:55.963" v="6969"/>
        <pc:sldMkLst>
          <pc:docMk/>
          <pc:sldMk cId="533387924" sldId="906"/>
        </pc:sldMkLst>
      </pc:sldChg>
      <pc:sldChg chg="modSp add mod">
        <pc:chgData name="Linnell, Michael" userId="ea49ae86-57a0-4169-8bb8-cd1431443109" providerId="ADAL" clId="{A1CF6C6A-892F-4077-B1CB-FC8D0AB37ABF}" dt="2023-10-30T13:58:19.343" v="9248" actId="20577"/>
        <pc:sldMkLst>
          <pc:docMk/>
          <pc:sldMk cId="1025602434" sldId="906"/>
        </pc:sldMkLst>
        <pc:spChg chg="mod">
          <ac:chgData name="Linnell, Michael" userId="ea49ae86-57a0-4169-8bb8-cd1431443109" providerId="ADAL" clId="{A1CF6C6A-892F-4077-B1CB-FC8D0AB37ABF}" dt="2023-10-30T13:58:19.343" v="9248" actId="20577"/>
          <ac:spMkLst>
            <pc:docMk/>
            <pc:sldMk cId="1025602434" sldId="906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38:53.191" v="7178" actId="20577"/>
          <ac:spMkLst>
            <pc:docMk/>
            <pc:sldMk cId="1025602434" sldId="906"/>
            <ac:spMk id="11" creationId="{C7744D66-95B6-3403-422C-0B8F74A91408}"/>
          </ac:spMkLst>
        </pc:spChg>
      </pc:sldChg>
      <pc:sldChg chg="modSp add del mod">
        <pc:chgData name="Linnell, Michael" userId="ea49ae86-57a0-4169-8bb8-cd1431443109" providerId="ADAL" clId="{A1CF6C6A-892F-4077-B1CB-FC8D0AB37ABF}" dt="2023-10-29T22:35:41.195" v="6967" actId="47"/>
        <pc:sldMkLst>
          <pc:docMk/>
          <pc:sldMk cId="1731308478" sldId="906"/>
        </pc:sldMkLst>
        <pc:spChg chg="mod">
          <ac:chgData name="Linnell, Michael" userId="ea49ae86-57a0-4169-8bb8-cd1431443109" providerId="ADAL" clId="{A1CF6C6A-892F-4077-B1CB-FC8D0AB37ABF}" dt="2023-10-29T22:22:51.857" v="6612" actId="20577"/>
          <ac:spMkLst>
            <pc:docMk/>
            <pc:sldMk cId="1731308478" sldId="906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22:56.190" v="6613" actId="14100"/>
          <ac:spMkLst>
            <pc:docMk/>
            <pc:sldMk cId="1731308478" sldId="906"/>
            <ac:spMk id="11" creationId="{C7744D66-95B6-3403-422C-0B8F74A91408}"/>
          </ac:spMkLst>
        </pc:spChg>
      </pc:sldChg>
      <pc:sldChg chg="add del">
        <pc:chgData name="Linnell, Michael" userId="ea49ae86-57a0-4169-8bb8-cd1431443109" providerId="ADAL" clId="{A1CF6C6A-892F-4077-B1CB-FC8D0AB37ABF}" dt="2023-10-29T22:36:16.726" v="6989" actId="47"/>
        <pc:sldMkLst>
          <pc:docMk/>
          <pc:sldMk cId="2921415158" sldId="906"/>
        </pc:sldMkLst>
      </pc:sldChg>
      <pc:sldChg chg="modSp add del mod">
        <pc:chgData name="Linnell, Michael" userId="ea49ae86-57a0-4169-8bb8-cd1431443109" providerId="ADAL" clId="{A1CF6C6A-892F-4077-B1CB-FC8D0AB37ABF}" dt="2023-10-29T22:35:41.195" v="6967" actId="47"/>
        <pc:sldMkLst>
          <pc:docMk/>
          <pc:sldMk cId="143270029" sldId="907"/>
        </pc:sldMkLst>
        <pc:spChg chg="mod">
          <ac:chgData name="Linnell, Michael" userId="ea49ae86-57a0-4169-8bb8-cd1431443109" providerId="ADAL" clId="{A1CF6C6A-892F-4077-B1CB-FC8D0AB37ABF}" dt="2023-10-29T22:23:04.925" v="6638" actId="20577"/>
          <ac:spMkLst>
            <pc:docMk/>
            <pc:sldMk cId="143270029" sldId="907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23:08.424" v="6639" actId="14100"/>
          <ac:spMkLst>
            <pc:docMk/>
            <pc:sldMk cId="143270029" sldId="907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29T22:59:23.235" v="9191" actId="14100"/>
        <pc:sldMkLst>
          <pc:docMk/>
          <pc:sldMk cId="1653097908" sldId="907"/>
        </pc:sldMkLst>
        <pc:spChg chg="mod">
          <ac:chgData name="Linnell, Michael" userId="ea49ae86-57a0-4169-8bb8-cd1431443109" providerId="ADAL" clId="{A1CF6C6A-892F-4077-B1CB-FC8D0AB37ABF}" dt="2023-10-29T22:42:38.519" v="7688" actId="20577"/>
          <ac:spMkLst>
            <pc:docMk/>
            <pc:sldMk cId="1653097908" sldId="907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59:23.235" v="9191" actId="14100"/>
          <ac:spMkLst>
            <pc:docMk/>
            <pc:sldMk cId="1653097908" sldId="907"/>
            <ac:spMk id="3" creationId="{DA038816-4AE7-EAFD-4F38-7A9A08DECCB2}"/>
          </ac:spMkLst>
        </pc:spChg>
      </pc:sldChg>
      <pc:sldChg chg="modSp add mod">
        <pc:chgData name="Linnell, Michael" userId="ea49ae86-57a0-4169-8bb8-cd1431443109" providerId="ADAL" clId="{A1CF6C6A-892F-4077-B1CB-FC8D0AB37ABF}" dt="2023-10-31T20:29:24.243" v="9317" actId="14100"/>
        <pc:sldMkLst>
          <pc:docMk/>
          <pc:sldMk cId="542140228" sldId="908"/>
        </pc:sldMkLst>
        <pc:spChg chg="mod">
          <ac:chgData name="Linnell, Michael" userId="ea49ae86-57a0-4169-8bb8-cd1431443109" providerId="ADAL" clId="{A1CF6C6A-892F-4077-B1CB-FC8D0AB37ABF}" dt="2023-10-29T22:43:06.485" v="7717" actId="20577"/>
          <ac:spMkLst>
            <pc:docMk/>
            <pc:sldMk cId="542140228" sldId="908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31T20:29:24.243" v="9317" actId="14100"/>
          <ac:spMkLst>
            <pc:docMk/>
            <pc:sldMk cId="542140228" sldId="908"/>
            <ac:spMk id="11" creationId="{C7744D66-95B6-3403-422C-0B8F74A91408}"/>
          </ac:spMkLst>
        </pc:spChg>
      </pc:sldChg>
      <pc:sldChg chg="modSp add del mod">
        <pc:chgData name="Linnell, Michael" userId="ea49ae86-57a0-4169-8bb8-cd1431443109" providerId="ADAL" clId="{A1CF6C6A-892F-4077-B1CB-FC8D0AB37ABF}" dt="2023-10-29T22:35:41.195" v="6967" actId="47"/>
        <pc:sldMkLst>
          <pc:docMk/>
          <pc:sldMk cId="1832682092" sldId="908"/>
        </pc:sldMkLst>
        <pc:spChg chg="mod">
          <ac:chgData name="Linnell, Michael" userId="ea49ae86-57a0-4169-8bb8-cd1431443109" providerId="ADAL" clId="{A1CF6C6A-892F-4077-B1CB-FC8D0AB37ABF}" dt="2023-10-29T22:23:20.490" v="6659" actId="20577"/>
          <ac:spMkLst>
            <pc:docMk/>
            <pc:sldMk cId="1832682092" sldId="908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23:23.108" v="6660" actId="14100"/>
          <ac:spMkLst>
            <pc:docMk/>
            <pc:sldMk cId="1832682092" sldId="908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29T22:48:38.229" v="8200" actId="27636"/>
        <pc:sldMkLst>
          <pc:docMk/>
          <pc:sldMk cId="2681480170" sldId="909"/>
        </pc:sldMkLst>
        <pc:spChg chg="mod">
          <ac:chgData name="Linnell, Michael" userId="ea49ae86-57a0-4169-8bb8-cd1431443109" providerId="ADAL" clId="{A1CF6C6A-892F-4077-B1CB-FC8D0AB37ABF}" dt="2023-10-29T22:43:23.751" v="7730" actId="20577"/>
          <ac:spMkLst>
            <pc:docMk/>
            <pc:sldMk cId="2681480170" sldId="909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48:38.229" v="8200" actId="27636"/>
          <ac:spMkLst>
            <pc:docMk/>
            <pc:sldMk cId="2681480170" sldId="909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29T22:50:22.827" v="8483" actId="20577"/>
        <pc:sldMkLst>
          <pc:docMk/>
          <pc:sldMk cId="1893748251" sldId="910"/>
        </pc:sldMkLst>
        <pc:spChg chg="mod">
          <ac:chgData name="Linnell, Michael" userId="ea49ae86-57a0-4169-8bb8-cd1431443109" providerId="ADAL" clId="{A1CF6C6A-892F-4077-B1CB-FC8D0AB37ABF}" dt="2023-10-29T22:43:30.070" v="7743" actId="20577"/>
          <ac:spMkLst>
            <pc:docMk/>
            <pc:sldMk cId="1893748251" sldId="910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50:22.827" v="8483" actId="20577"/>
          <ac:spMkLst>
            <pc:docMk/>
            <pc:sldMk cId="1893748251" sldId="910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29T22:59:31.685" v="9193" actId="14100"/>
        <pc:sldMkLst>
          <pc:docMk/>
          <pc:sldMk cId="836939400" sldId="911"/>
        </pc:sldMkLst>
        <pc:spChg chg="mod">
          <ac:chgData name="Linnell, Michael" userId="ea49ae86-57a0-4169-8bb8-cd1431443109" providerId="ADAL" clId="{A1CF6C6A-892F-4077-B1CB-FC8D0AB37ABF}" dt="2023-10-29T22:50:50.877" v="8495" actId="14100"/>
          <ac:spMkLst>
            <pc:docMk/>
            <pc:sldMk cId="836939400" sldId="911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59:31.685" v="9193" actId="14100"/>
          <ac:spMkLst>
            <pc:docMk/>
            <pc:sldMk cId="836939400" sldId="911"/>
            <ac:spMk id="3" creationId="{DA038816-4AE7-EAFD-4F38-7A9A08DECCB2}"/>
          </ac:spMkLst>
        </pc:spChg>
      </pc:sldChg>
      <pc:sldChg chg="modSp add mod">
        <pc:chgData name="Linnell, Michael" userId="ea49ae86-57a0-4169-8bb8-cd1431443109" providerId="ADAL" clId="{A1CF6C6A-892F-4077-B1CB-FC8D0AB37ABF}" dt="2023-10-29T22:57:37.403" v="9178" actId="313"/>
        <pc:sldMkLst>
          <pc:docMk/>
          <pc:sldMk cId="4052402187" sldId="912"/>
        </pc:sldMkLst>
        <pc:spChg chg="mod">
          <ac:chgData name="Linnell, Michael" userId="ea49ae86-57a0-4169-8bb8-cd1431443109" providerId="ADAL" clId="{A1CF6C6A-892F-4077-B1CB-FC8D0AB37ABF}" dt="2023-10-29T22:51:12.408" v="8503" actId="20577"/>
          <ac:spMkLst>
            <pc:docMk/>
            <pc:sldMk cId="4052402187" sldId="912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57:37.403" v="9178" actId="313"/>
          <ac:spMkLst>
            <pc:docMk/>
            <pc:sldMk cId="4052402187" sldId="912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29T22:56:17.288" v="8939" actId="20577"/>
        <pc:sldMkLst>
          <pc:docMk/>
          <pc:sldMk cId="163462324" sldId="913"/>
        </pc:sldMkLst>
        <pc:spChg chg="mod">
          <ac:chgData name="Linnell, Michael" userId="ea49ae86-57a0-4169-8bb8-cd1431443109" providerId="ADAL" clId="{A1CF6C6A-892F-4077-B1CB-FC8D0AB37ABF}" dt="2023-10-29T22:51:16.643" v="8510" actId="20577"/>
          <ac:spMkLst>
            <pc:docMk/>
            <pc:sldMk cId="163462324" sldId="913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29T22:56:17.288" v="8939" actId="20577"/>
          <ac:spMkLst>
            <pc:docMk/>
            <pc:sldMk cId="163462324" sldId="913"/>
            <ac:spMk id="11" creationId="{C7744D66-95B6-3403-422C-0B8F74A91408}"/>
          </ac:spMkLst>
        </pc:spChg>
      </pc:sldChg>
      <pc:sldChg chg="modSp add mod">
        <pc:chgData name="Linnell, Michael" userId="ea49ae86-57a0-4169-8bb8-cd1431443109" providerId="ADAL" clId="{A1CF6C6A-892F-4077-B1CB-FC8D0AB37ABF}" dt="2023-10-30T13:58:56.665" v="9249" actId="20577"/>
        <pc:sldMkLst>
          <pc:docMk/>
          <pc:sldMk cId="3614183466" sldId="914"/>
        </pc:sldMkLst>
        <pc:spChg chg="mod">
          <ac:chgData name="Linnell, Michael" userId="ea49ae86-57a0-4169-8bb8-cd1431443109" providerId="ADAL" clId="{A1CF6C6A-892F-4077-B1CB-FC8D0AB37ABF}" dt="2023-10-29T22:51:21.310" v="8517" actId="20577"/>
          <ac:spMkLst>
            <pc:docMk/>
            <pc:sldMk cId="3614183466" sldId="914"/>
            <ac:spMk id="2" creationId="{C4AC5BC9-4720-4985-BAF4-897B841FA8CA}"/>
          </ac:spMkLst>
        </pc:spChg>
        <pc:spChg chg="mod">
          <ac:chgData name="Linnell, Michael" userId="ea49ae86-57a0-4169-8bb8-cd1431443109" providerId="ADAL" clId="{A1CF6C6A-892F-4077-B1CB-FC8D0AB37ABF}" dt="2023-10-30T13:58:56.665" v="9249" actId="20577"/>
          <ac:spMkLst>
            <pc:docMk/>
            <pc:sldMk cId="3614183466" sldId="914"/>
            <ac:spMk id="11" creationId="{C7744D66-95B6-3403-422C-0B8F74A9140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169921" cy="480060"/>
          </a:xfrm>
          <a:prstGeom prst="rect">
            <a:avLst/>
          </a:prstGeom>
        </p:spPr>
        <p:txBody>
          <a:bodyPr vert="horz" lIns="96604" tIns="48301" rIns="96604" bIns="4830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9" y="1"/>
            <a:ext cx="3169921" cy="480060"/>
          </a:xfrm>
          <a:prstGeom prst="rect">
            <a:avLst/>
          </a:prstGeom>
        </p:spPr>
        <p:txBody>
          <a:bodyPr vert="horz" lIns="96604" tIns="48301" rIns="96604" bIns="48301" rtlCol="0"/>
          <a:lstStyle>
            <a:lvl1pPr algn="r">
              <a:defRPr sz="1300"/>
            </a:lvl1pPr>
          </a:lstStyle>
          <a:p>
            <a:fld id="{B713F6CA-1415-9840-924E-A6253A6B25CE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119475"/>
            <a:ext cx="3169921" cy="480060"/>
          </a:xfrm>
          <a:prstGeom prst="rect">
            <a:avLst/>
          </a:prstGeom>
        </p:spPr>
        <p:txBody>
          <a:bodyPr vert="horz" lIns="96604" tIns="48301" rIns="96604" bIns="4830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5"/>
            <a:ext cx="3169921" cy="480060"/>
          </a:xfrm>
          <a:prstGeom prst="rect">
            <a:avLst/>
          </a:prstGeom>
        </p:spPr>
        <p:txBody>
          <a:bodyPr vert="horz" lIns="96604" tIns="48301" rIns="96604" bIns="48301" rtlCol="0" anchor="b"/>
          <a:lstStyle>
            <a:lvl1pPr algn="r">
              <a:defRPr sz="1300"/>
            </a:lvl1pPr>
          </a:lstStyle>
          <a:p>
            <a:fld id="{765CDDD2-5713-7B45-96FB-2A8C41EC99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104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169921" cy="480060"/>
          </a:xfrm>
          <a:prstGeom prst="rect">
            <a:avLst/>
          </a:prstGeom>
        </p:spPr>
        <p:txBody>
          <a:bodyPr vert="horz" lIns="96604" tIns="48301" rIns="96604" bIns="4830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1"/>
            <a:ext cx="3169921" cy="480060"/>
          </a:xfrm>
          <a:prstGeom prst="rect">
            <a:avLst/>
          </a:prstGeom>
        </p:spPr>
        <p:txBody>
          <a:bodyPr vert="horz" lIns="96604" tIns="48301" rIns="96604" bIns="48301" rtlCol="0"/>
          <a:lstStyle>
            <a:lvl1pPr algn="r">
              <a:defRPr sz="1300"/>
            </a:lvl1pPr>
          </a:lstStyle>
          <a:p>
            <a:fld id="{DAB3E598-CC5F-1645-A96C-DA71B6295F16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5613" y="717550"/>
            <a:ext cx="6403975" cy="3602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4" tIns="48301" rIns="96604" bIns="4830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6604" tIns="48301" rIns="96604" bIns="4830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119475"/>
            <a:ext cx="3169921" cy="480060"/>
          </a:xfrm>
          <a:prstGeom prst="rect">
            <a:avLst/>
          </a:prstGeom>
        </p:spPr>
        <p:txBody>
          <a:bodyPr vert="horz" lIns="96604" tIns="48301" rIns="96604" bIns="4830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5"/>
            <a:ext cx="3169921" cy="480060"/>
          </a:xfrm>
          <a:prstGeom prst="rect">
            <a:avLst/>
          </a:prstGeom>
        </p:spPr>
        <p:txBody>
          <a:bodyPr vert="horz" lIns="96604" tIns="48301" rIns="96604" bIns="48301" rtlCol="0" anchor="b"/>
          <a:lstStyle>
            <a:lvl1pPr algn="r">
              <a:defRPr sz="1300"/>
            </a:lvl1pPr>
          </a:lstStyle>
          <a:p>
            <a:fld id="{34E984B5-9D34-CA46-A935-99C9F81C65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632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5613" y="717550"/>
            <a:ext cx="6403975" cy="3602038"/>
          </a:xfrm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59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79451" indent="-299789" defTabSz="9759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9154" indent="-239832" defTabSz="9759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78816" indent="-239832" defTabSz="9759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58480" indent="-239832" defTabSz="9759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8141" indent="-239832" defTabSz="9759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17803" indent="-239832" defTabSz="9759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97465" indent="-239832" defTabSz="9759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77126" indent="-239832" defTabSz="9759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E94F55-1FD4-4735-9EE5-D63DB112B171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095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9505" y="3289859"/>
            <a:ext cx="9966960" cy="1577416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5400" b="1" i="0" u="none" strike="noStrike" kern="1200" cap="none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00407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5124451"/>
            <a:ext cx="8767860" cy="1236058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4886325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699B175D-EC2A-4F8F-9AB2-103378732B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19245" y="666074"/>
            <a:ext cx="3948430" cy="186825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B48A6C0-804B-4B0E-AFE5-891E2AAC871E}"/>
              </a:ext>
            </a:extLst>
          </p:cNvPr>
          <p:cNvSpPr/>
          <p:nvPr userDrawn="1"/>
        </p:nvSpPr>
        <p:spPr>
          <a:xfrm>
            <a:off x="231140" y="243840"/>
            <a:ext cx="11724640" cy="6370320"/>
          </a:xfrm>
          <a:prstGeom prst="rect">
            <a:avLst/>
          </a:prstGeom>
          <a:noFill/>
          <a:ln w="28575">
            <a:solidFill>
              <a:srgbClr val="0040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05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490606B-562D-4341-8F09-FE29FF87E100}" type="datetimeFigureOut">
              <a:rPr lang="en-US" smtClean="0"/>
              <a:pPr>
                <a:defRPr/>
              </a:pPr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43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2266" y="6223828"/>
            <a:ext cx="170621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0B5D8B7-9814-4D88-8EBB-7347F8D27F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760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490606B-562D-4341-8F09-FE29FF87E100}" type="datetimeFigureOut">
              <a:rPr lang="en-US" smtClean="0"/>
              <a:pPr>
                <a:defRPr/>
              </a:pPr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443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2266" y="6223828"/>
            <a:ext cx="170621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5775728-748A-48B1-A392-55A644D82C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4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490606B-562D-4341-8F09-FE29FF87E100}" type="datetimeFigureOut">
              <a:rPr lang="en-US" smtClean="0"/>
              <a:pPr>
                <a:defRPr/>
              </a:pPr>
              <a:t>10/30/2023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443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32266" y="6223828"/>
            <a:ext cx="170621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FCA3A2F-9F76-4958-BD97-10733E0014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085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490606B-562D-4341-8F09-FE29FF87E100}" type="datetimeFigureOut">
              <a:rPr lang="en-US" smtClean="0"/>
              <a:pPr>
                <a:defRPr/>
              </a:pPr>
              <a:t>10/30/2023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443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2266" y="6223828"/>
            <a:ext cx="170621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544455D-7A61-47D9-BB65-46D7980788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2FC917-EB53-480B-9974-D1B9FFB4BDE3}"/>
              </a:ext>
            </a:extLst>
          </p:cNvPr>
          <p:cNvCxnSpPr/>
          <p:nvPr userDrawn="1"/>
        </p:nvCxnSpPr>
        <p:spPr>
          <a:xfrm>
            <a:off x="1276350" y="1781175"/>
            <a:ext cx="974217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4E6CCB4-FB77-4AA0-B0B8-25A018906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790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0B0C8-0978-47FB-A49F-C563F7CDC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7435B-0003-483F-BECC-B631545F8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fld id="{34A43A2E-6632-4F9D-8728-2CF59ACBBE60}" type="datetimeFigureOut">
              <a:rPr lang="en-US" smtClean="0"/>
              <a:pPr/>
              <a:t>10/30/2023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D56DAF-9F86-4268-8CB3-58DB04429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43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62A98D-AE45-4C44-A26F-6FF3158BF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2266" y="6223828"/>
            <a:ext cx="170621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1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91EE49-3567-42D1-BD0E-046148A1F171}"/>
              </a:ext>
            </a:extLst>
          </p:cNvPr>
          <p:cNvSpPr/>
          <p:nvPr userDrawn="1"/>
        </p:nvSpPr>
        <p:spPr>
          <a:xfrm>
            <a:off x="371475" y="1114425"/>
            <a:ext cx="657225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8AFFF9-18A8-4248-BB79-31405DAF6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49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490606B-562D-4341-8F09-FE29FF87E100}" type="datetimeFigureOut">
              <a:rPr lang="en-US" smtClean="0"/>
              <a:pPr>
                <a:defRPr/>
              </a:pPr>
              <a:t>10/30/2023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443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266" y="6223828"/>
            <a:ext cx="170621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7FF220-38FA-467F-91DF-052ADF72F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28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457EEAD-9B84-495C-B08D-A9BC8D10EEFF}"/>
              </a:ext>
            </a:extLst>
          </p:cNvPr>
          <p:cNvSpPr/>
          <p:nvPr userDrawn="1"/>
        </p:nvSpPr>
        <p:spPr>
          <a:xfrm>
            <a:off x="663851" y="704850"/>
            <a:ext cx="4717774" cy="5448300"/>
          </a:xfrm>
          <a:prstGeom prst="rect">
            <a:avLst/>
          </a:prstGeom>
          <a:solidFill>
            <a:srgbClr val="004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990850"/>
            <a:ext cx="3931920" cy="286131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490606B-562D-4341-8F09-FE29FF87E100}" type="datetimeFigureOut">
              <a:rPr lang="en-US" smtClean="0"/>
              <a:pPr>
                <a:defRPr/>
              </a:pPr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443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2266" y="6223828"/>
            <a:ext cx="170621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17BC9A0-659E-48CA-86E9-306B4BD264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4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490606B-562D-4341-8F09-FE29FF87E100}" type="datetimeFigureOut">
              <a:rPr lang="en-US" smtClean="0"/>
              <a:pPr>
                <a:defRPr/>
              </a:pPr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443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2266" y="6223828"/>
            <a:ext cx="170621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CDD40F5-7D89-427E-9E9B-1C3F467734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6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490606B-562D-4341-8F09-FE29FF87E100}" type="datetimeFigureOut">
              <a:rPr lang="en-US" smtClean="0"/>
              <a:pPr>
                <a:defRPr/>
              </a:pPr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43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2266" y="6223828"/>
            <a:ext cx="170621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34CA8A6-B55B-48F6-AAFF-3F2D0C91F5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5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490606B-562D-4341-8F09-FE29FF87E100}" type="datetimeFigureOut">
              <a:rPr lang="en-US" smtClean="0"/>
              <a:pPr>
                <a:defRPr/>
              </a:pPr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43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2266" y="6223828"/>
            <a:ext cx="170621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8567DB-026F-430B-8472-F9F4AC6EDB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3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34A43A2E-6632-4F9D-8728-2CF59ACBBE60}" type="datetimeFigureOut">
              <a:rPr lang="en-US" smtClean="0"/>
              <a:pPr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443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266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1</a:t>
            </a:r>
          </a:p>
        </p:txBody>
      </p:sp>
      <p:sp>
        <p:nvSpPr>
          <p:cNvPr id="8" name="Slide Number Placeholder 28">
            <a:extLst>
              <a:ext uri="{FF2B5EF4-FFF2-40B4-BE49-F238E27FC236}">
                <a16:creationId xmlns:a16="http://schemas.microsoft.com/office/drawing/2014/main" id="{9F3F0B34-17ED-4FD3-AE5A-BF45B9170B9A}"/>
              </a:ext>
            </a:extLst>
          </p:cNvPr>
          <p:cNvSpPr txBox="1">
            <a:spLocks/>
          </p:cNvSpPr>
          <p:nvPr userDrawn="1"/>
        </p:nvSpPr>
        <p:spPr>
          <a:xfrm>
            <a:off x="11330518" y="6359526"/>
            <a:ext cx="677333" cy="4413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accent3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3213A36-B337-4D15-984E-7F9A5046F40A}" type="slidenum">
              <a:rPr lang="en-US" sz="1800" smtClean="0">
                <a:solidFill>
                  <a:prstClr val="white"/>
                </a:solidFill>
              </a:rPr>
              <a:pPr algn="r">
                <a:defRPr/>
              </a:pPr>
              <a:t>‹#›</a:t>
            </a:fld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99610C-3592-4BD6-8777-49D6C958953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543283" y="5906124"/>
            <a:ext cx="1239948" cy="58669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1EDDCA-05B0-4596-9479-0CAB2E9A48F1}"/>
              </a:ext>
            </a:extLst>
          </p:cNvPr>
          <p:cNvSpPr/>
          <p:nvPr userDrawn="1"/>
        </p:nvSpPr>
        <p:spPr>
          <a:xfrm>
            <a:off x="231140" y="243840"/>
            <a:ext cx="11724640" cy="6370320"/>
          </a:xfrm>
          <a:prstGeom prst="rect">
            <a:avLst/>
          </a:prstGeom>
          <a:noFill/>
          <a:ln w="28575">
            <a:solidFill>
              <a:srgbClr val="0040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4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1" r:id="rId1"/>
    <p:sldLayoutId id="2147484282" r:id="rId2"/>
    <p:sldLayoutId id="2147484284" r:id="rId3"/>
    <p:sldLayoutId id="2147484285" r:id="rId4"/>
    <p:sldLayoutId id="2147484286" r:id="rId5"/>
    <p:sldLayoutId id="2147484292" r:id="rId6"/>
    <p:sldLayoutId id="2147484287" r:id="rId7"/>
    <p:sldLayoutId id="2147484288" r:id="rId8"/>
    <p:sldLayoutId id="2147484289" r:id="rId9"/>
    <p:sldLayoutId id="2147484290" r:id="rId10"/>
    <p:sldLayoutId id="21474842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407A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96F50032-C6BD-43DB-987E-2E401D2E2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5229466"/>
            <a:ext cx="8767860" cy="625481"/>
          </a:xfrm>
        </p:spPr>
        <p:txBody>
          <a:bodyPr/>
          <a:lstStyle/>
          <a:p>
            <a:r>
              <a:rPr lang="en-US" dirty="0"/>
              <a:t>November 1, 2023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7C2452-F12D-6719-B766-B0CB3C5B2FFF}"/>
              </a:ext>
            </a:extLst>
          </p:cNvPr>
          <p:cNvGrpSpPr/>
          <p:nvPr/>
        </p:nvGrpSpPr>
        <p:grpSpPr>
          <a:xfrm>
            <a:off x="1127351" y="2719951"/>
            <a:ext cx="9932218" cy="1373082"/>
            <a:chOff x="1262477" y="3017015"/>
            <a:chExt cx="9932218" cy="1373082"/>
          </a:xfrm>
        </p:grpSpPr>
        <p:pic>
          <p:nvPicPr>
            <p:cNvPr id="3" name="Picture 2" descr="A blue text on a white background&#10;&#10;Description automatically generated">
              <a:extLst>
                <a:ext uri="{FF2B5EF4-FFF2-40B4-BE49-F238E27FC236}">
                  <a16:creationId xmlns:a16="http://schemas.microsoft.com/office/drawing/2014/main" id="{43483F7E-B6D9-4137-F3D8-E9FEE171F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2477" y="3017015"/>
              <a:ext cx="5972223" cy="137308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43BBBC-9234-24DC-8AF1-E0EAA0E6FA8C}"/>
                </a:ext>
              </a:extLst>
            </p:cNvPr>
            <p:cNvSpPr txBox="1"/>
            <p:nvPr/>
          </p:nvSpPr>
          <p:spPr>
            <a:xfrm>
              <a:off x="7079466" y="3021146"/>
              <a:ext cx="411522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 spc="-150" dirty="0">
                  <a:solidFill>
                    <a:srgbClr val="0C3C72"/>
                  </a:solidFill>
                </a:rPr>
                <a:t>SUMMIT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9773188-3BDC-BB1B-3301-2EC9241E8664}"/>
              </a:ext>
            </a:extLst>
          </p:cNvPr>
          <p:cNvSpPr txBox="1"/>
          <p:nvPr/>
        </p:nvSpPr>
        <p:spPr>
          <a:xfrm>
            <a:off x="2782144" y="4140840"/>
            <a:ext cx="66226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spc="-150" dirty="0">
                <a:solidFill>
                  <a:srgbClr val="0C3C72"/>
                </a:solidFill>
              </a:rPr>
              <a:t>NDUS Workforce of the Future</a:t>
            </a:r>
          </a:p>
        </p:txBody>
      </p:sp>
    </p:spTree>
    <p:extLst>
      <p:ext uri="{BB962C8B-B14F-4D97-AF65-F5344CB8AC3E}">
        <p14:creationId xmlns:p14="http://schemas.microsoft.com/office/powerpoint/2010/main" val="1252559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Study Group Participants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4" y="2919368"/>
            <a:ext cx="5185586" cy="32147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</a:pP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Michael Linnell</a:t>
            </a:r>
            <a:br>
              <a:rPr lang="en-US" sz="1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Staff Advisor to the State Board of Higher Education</a:t>
            </a:r>
            <a:b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Director of University Communications</a:t>
            </a:r>
            <a:b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Minot State University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527C009-67D6-8BF2-D3A4-C15752902DF8}"/>
              </a:ext>
            </a:extLst>
          </p:cNvPr>
          <p:cNvSpPr txBox="1">
            <a:spLocks/>
          </p:cNvSpPr>
          <p:nvPr/>
        </p:nvSpPr>
        <p:spPr>
          <a:xfrm>
            <a:off x="6301920" y="2830518"/>
            <a:ext cx="5420828" cy="3417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</a:pP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Steve Easton</a:t>
            </a:r>
            <a:br>
              <a:rPr lang="en-US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President</a:t>
            </a:r>
            <a:b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Dickinson State University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B3868-8619-59E2-5BB2-83482E0534AA}"/>
              </a:ext>
            </a:extLst>
          </p:cNvPr>
          <p:cNvSpPr txBox="1">
            <a:spLocks/>
          </p:cNvSpPr>
          <p:nvPr/>
        </p:nvSpPr>
        <p:spPr>
          <a:xfrm>
            <a:off x="1062814" y="1820412"/>
            <a:ext cx="10186824" cy="4530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Co-Chairs</a:t>
            </a:r>
          </a:p>
        </p:txBody>
      </p:sp>
    </p:spTree>
    <p:extLst>
      <p:ext uri="{BB962C8B-B14F-4D97-AF65-F5344CB8AC3E}">
        <p14:creationId xmlns:p14="http://schemas.microsoft.com/office/powerpoint/2010/main" val="425771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Study Group Participants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4" y="1714500"/>
            <a:ext cx="5185586" cy="441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Anna Kinney</a:t>
            </a:r>
            <a:br>
              <a:rPr lang="en-US" sz="1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Coordinator, University Writing </a:t>
            </a:r>
            <a:r>
              <a:rPr lang="en-US" sz="11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Program, University of North Dakota</a:t>
            </a: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 Hopkins</a:t>
            </a:r>
            <a:br>
              <a:rPr lang="en-US" sz="1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Manager, North Dakota State University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Laura Fetting</a:t>
            </a:r>
            <a:br>
              <a:rPr lang="en-US" sz="1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Technology Education Coordinator, Dickinson State University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 Braun</a:t>
            </a:r>
            <a:br>
              <a:rPr lang="en-US" sz="1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Specialist, Information Technology Services, ND State College of Science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Randi Tanglen</a:t>
            </a:r>
            <a:br>
              <a:rPr lang="en-US" sz="1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 Provost of Faculty Affairs, University of North Dakota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Derek VanderMolen</a:t>
            </a:r>
            <a:br>
              <a:rPr lang="en-US" sz="1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Associate Professor of Chemistry, Williston State College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Sonya Koble</a:t>
            </a:r>
            <a:br>
              <a:rPr lang="en-US" sz="1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Chief Financial Officer, Bismarck State College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Jennifer Larson</a:t>
            </a:r>
            <a:br>
              <a:rPr lang="en-US" sz="1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Director for Human Resources, Valley City State University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 Genkinger</a:t>
            </a:r>
            <a:br>
              <a:rPr lang="en-US" sz="1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Director of Human Resources, North Dakota State University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527C009-67D6-8BF2-D3A4-C15752902DF8}"/>
              </a:ext>
            </a:extLst>
          </p:cNvPr>
          <p:cNvSpPr txBox="1">
            <a:spLocks/>
          </p:cNvSpPr>
          <p:nvPr/>
        </p:nvSpPr>
        <p:spPr>
          <a:xfrm>
            <a:off x="6301920" y="1714500"/>
            <a:ext cx="5420828" cy="45339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Rep. Jonathan </a:t>
            </a:r>
            <a:r>
              <a:rPr lang="en-US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Warrey</a:t>
            </a:r>
            <a:br>
              <a:rPr lang="en-US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 State Representative District 22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Senator Dean </a:t>
            </a:r>
            <a:r>
              <a:rPr lang="en-US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Rummel</a:t>
            </a: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Retired, TMI Systems Design Corp., ND Senate District 37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 Bertagnolli</a:t>
            </a:r>
            <a:br>
              <a:rPr lang="en-US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Director, North Dakota Job Service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Steve Hall</a:t>
            </a:r>
            <a:br>
              <a:rPr lang="en-US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Superintendent (Retired)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Tiffany Lawrence</a:t>
            </a:r>
            <a:br>
              <a:rPr lang="en-US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CEO Sanford Health Fargo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Suong</a:t>
            </a: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(Sue) Willson</a:t>
            </a:r>
            <a:br>
              <a:rPr lang="en-US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Chief, Civilian Personnel Flight, Minot Air Force Base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 Hagerott</a:t>
            </a:r>
            <a:br>
              <a:rPr lang="en-US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Chancellor, North Dakota University System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Jerry Rostad </a:t>
            </a:r>
            <a:br>
              <a:rPr lang="en-US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 Chancellor of Strategy &amp; Strategic Engagement, North Dakota University System</a:t>
            </a: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kern="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sz="16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Steven Bergeson</a:t>
            </a:r>
            <a:br>
              <a:rPr lang="en-US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North Dakota University System</a:t>
            </a: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580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7410" y="2215603"/>
            <a:ext cx="7597180" cy="1356360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>
                <a:latin typeface="+mn-lt"/>
              </a:rPr>
              <a:t>Recruiting and Retention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38816-4AE7-EAFD-4F38-7A9A08DECCB2}"/>
              </a:ext>
            </a:extLst>
          </p:cNvPr>
          <p:cNvSpPr txBox="1">
            <a:spLocks/>
          </p:cNvSpPr>
          <p:nvPr/>
        </p:nvSpPr>
        <p:spPr>
          <a:xfrm>
            <a:off x="261257" y="5664128"/>
            <a:ext cx="11686233" cy="652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70000"/>
              </a:lnSpc>
              <a:buNone/>
            </a:pPr>
            <a:r>
              <a:rPr lang="en-US" sz="3600" i="1" u="sng" dirty="0">
                <a:solidFill>
                  <a:srgbClr val="00407A"/>
                </a:solidFill>
                <a:latin typeface="+mn-lt"/>
              </a:rPr>
              <a:t>Call to Action</a:t>
            </a:r>
          </a:p>
        </p:txBody>
      </p:sp>
    </p:spTree>
    <p:extLst>
      <p:ext uri="{BB962C8B-B14F-4D97-AF65-F5344CB8AC3E}">
        <p14:creationId xmlns:p14="http://schemas.microsoft.com/office/powerpoint/2010/main" val="2821830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Recruiting and Retention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4" y="1974809"/>
            <a:ext cx="10189386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Attract best and brightest faculty and staff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Focus on a competitive, national compensation value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Sell advantages to living and working in North Dakota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Value human connection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Strategy to retain employees as jobs change &amp; increase competencies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903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Recruiting and Retention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2016261"/>
            <a:ext cx="9106211" cy="407973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Methodology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Three listening group sessions with Staff Senate, NDUS institutions human resources representatives, local legislators, and industry leaders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The No. 1 topic during sessions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Non-dollar benefits, value, sustainable productivity, work/life balance, mental health, and culture all revolve around this topic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Potential overlap with other study groups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Teacher of the Future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Values of the Future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Digital Sciences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endParaRPr lang="en-US" sz="2200" dirty="0">
              <a:latin typeface="+mn-lt"/>
            </a:endParaRPr>
          </a:p>
          <a:p>
            <a:pPr>
              <a:lnSpc>
                <a:spcPct val="100000"/>
              </a:lnSpc>
              <a:spcAft>
                <a:spcPts val="14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496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Recruiting and Retention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1974809"/>
            <a:ext cx="9106211" cy="418469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latin typeface="+mn-lt"/>
              </a:rPr>
              <a:t> Work to be done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dirty="0">
                <a:latin typeface="+mn-lt"/>
              </a:rPr>
              <a:t>Finding best possible model for compensation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dirty="0">
                <a:latin typeface="+mn-lt"/>
              </a:rPr>
              <a:t>Working with local and regional partners to pinpoint advantages to working and living in North Dakota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dirty="0">
                <a:latin typeface="+mn-lt"/>
              </a:rPr>
              <a:t>Partnering with statewide, regional, and local groups to increase civic involvement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Long-term support 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Governor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Legislative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SBHE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Presidents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3492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7410" y="2215603"/>
            <a:ext cx="7597180" cy="1356360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>
                <a:latin typeface="+mn-lt"/>
              </a:rPr>
              <a:t>Inflation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38816-4AE7-EAFD-4F38-7A9A08DECCB2}"/>
              </a:ext>
            </a:extLst>
          </p:cNvPr>
          <p:cNvSpPr txBox="1">
            <a:spLocks/>
          </p:cNvSpPr>
          <p:nvPr/>
        </p:nvSpPr>
        <p:spPr>
          <a:xfrm>
            <a:off x="261257" y="5664128"/>
            <a:ext cx="11686233" cy="652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70000"/>
              </a:lnSpc>
              <a:buNone/>
            </a:pPr>
            <a:r>
              <a:rPr lang="en-US" sz="3600" i="1" u="sng" dirty="0">
                <a:solidFill>
                  <a:srgbClr val="00407A"/>
                </a:solidFill>
                <a:latin typeface="+mn-lt"/>
              </a:rPr>
              <a:t>Commend and Call to Action</a:t>
            </a:r>
          </a:p>
        </p:txBody>
      </p:sp>
    </p:spTree>
    <p:extLst>
      <p:ext uri="{BB962C8B-B14F-4D97-AF65-F5344CB8AC3E}">
        <p14:creationId xmlns:p14="http://schemas.microsoft.com/office/powerpoint/2010/main" val="1068010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Inflation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4" y="1974809"/>
            <a:ext cx="796901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Current funding formula doesn’t account for inflation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Automatic cost of living increases vs. merit- and market-based compensation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Balancing costs of merit- and market-based compensation with keeping college affordable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Non-wage benefits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94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Inflation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2016261"/>
            <a:ext cx="9106211" cy="4079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latin typeface="+mn-lt"/>
              </a:rPr>
              <a:t> Methodology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Analyzing the funding formula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Analyzing current non-wage compensation models and comparing those to private industry, other universities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Potential overlap with other study groups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Student of the Future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Teacher of the Future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075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Inflation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1974809"/>
            <a:ext cx="9106211" cy="418469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latin typeface="+mn-lt"/>
              </a:rPr>
              <a:t> Work to be done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300" dirty="0">
                <a:latin typeface="+mn-lt"/>
              </a:rPr>
              <a:t>Working with legislators to find common ground on structure to help offset inflation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300" dirty="0">
                <a:latin typeface="+mn-lt"/>
              </a:rPr>
              <a:t>Ensure campuses continue to show accountability in public spending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300" dirty="0">
                <a:latin typeface="+mn-lt"/>
              </a:rPr>
              <a:t>Study balancing costs of market- and merit- based compensation and compensation beyond wages with keeping college affordable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latin typeface="+mn-lt"/>
              </a:rPr>
              <a:t> Long-term support 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Governor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Legislative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SBHE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Presidents</a:t>
            </a:r>
          </a:p>
        </p:txBody>
      </p:sp>
    </p:spTree>
    <p:extLst>
      <p:ext uri="{BB962C8B-B14F-4D97-AF65-F5344CB8AC3E}">
        <p14:creationId xmlns:p14="http://schemas.microsoft.com/office/powerpoint/2010/main" val="4055298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7410" y="2215603"/>
            <a:ext cx="7597180" cy="1356360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>
                <a:latin typeface="+mn-lt"/>
              </a:rPr>
              <a:t>Total Compensation Value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38816-4AE7-EAFD-4F38-7A9A08DECCB2}"/>
              </a:ext>
            </a:extLst>
          </p:cNvPr>
          <p:cNvSpPr txBox="1">
            <a:spLocks/>
          </p:cNvSpPr>
          <p:nvPr/>
        </p:nvSpPr>
        <p:spPr>
          <a:xfrm>
            <a:off x="241160" y="5664128"/>
            <a:ext cx="11686233" cy="652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70000"/>
              </a:lnSpc>
              <a:buNone/>
            </a:pPr>
            <a:r>
              <a:rPr lang="en-US" sz="3600" i="1" u="sng" dirty="0">
                <a:solidFill>
                  <a:srgbClr val="00407A"/>
                </a:solidFill>
                <a:latin typeface="+mn-lt"/>
              </a:rPr>
              <a:t>Endorse</a:t>
            </a:r>
          </a:p>
        </p:txBody>
      </p:sp>
    </p:spTree>
    <p:extLst>
      <p:ext uri="{BB962C8B-B14F-4D97-AF65-F5344CB8AC3E}">
        <p14:creationId xmlns:p14="http://schemas.microsoft.com/office/powerpoint/2010/main" val="2257462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Total Compensation Value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4" y="1974809"/>
            <a:ext cx="9770286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Competitive wages only part of the overall rewards package to help overcome geographical challenges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Locality pay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Part-time student wages through highest paid employees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Local, regional, and national opportunities pose threats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945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Total Compensation Value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2016261"/>
            <a:ext cx="9106211" cy="4079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Methodology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Analyzing current non-wage compensation models and comparing those to private industry, other universities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Potential overlap with other study groups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Student of the Future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Teacher of the Future</a:t>
            </a:r>
          </a:p>
          <a:p>
            <a:pPr marL="274320" lvl="1" indent="0">
              <a:lnSpc>
                <a:spcPct val="100000"/>
              </a:lnSpc>
              <a:spcAft>
                <a:spcPts val="1400"/>
              </a:spcAft>
              <a:buNone/>
            </a:pPr>
            <a:endParaRPr lang="en-US" sz="2200" dirty="0">
              <a:latin typeface="+mn-lt"/>
            </a:endParaRP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endParaRPr lang="en-US" sz="2200" dirty="0">
              <a:latin typeface="+mn-lt"/>
            </a:endParaRPr>
          </a:p>
          <a:p>
            <a:pPr>
              <a:lnSpc>
                <a:spcPct val="100000"/>
              </a:lnSpc>
              <a:spcAft>
                <a:spcPts val="14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396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Total Compensation Value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1974809"/>
            <a:ext cx="9106211" cy="418469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Work to be done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Working with HR leaders at the NDUS to find creative, cost-effective ways to increase compensation value beyond wages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Examining city and state government as well as private industry best practices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Long-term support 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Legislative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SBHE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Presidents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Staff and Faculty Senates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endParaRPr lang="en-US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6661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7410" y="2215603"/>
            <a:ext cx="7597180" cy="1356360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>
                <a:latin typeface="+mn-lt"/>
              </a:rPr>
              <a:t>Sustainable Productivity </a:t>
            </a:r>
            <a:br>
              <a:rPr lang="en-US" sz="4400" b="0" dirty="0">
                <a:latin typeface="+mn-lt"/>
              </a:rPr>
            </a:br>
            <a:r>
              <a:rPr lang="en-US" sz="4400" b="0" dirty="0">
                <a:latin typeface="+mn-lt"/>
              </a:rPr>
              <a:t>and Accountability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38816-4AE7-EAFD-4F38-7A9A08DECCB2}"/>
              </a:ext>
            </a:extLst>
          </p:cNvPr>
          <p:cNvSpPr txBox="1">
            <a:spLocks/>
          </p:cNvSpPr>
          <p:nvPr/>
        </p:nvSpPr>
        <p:spPr>
          <a:xfrm>
            <a:off x="251209" y="5664128"/>
            <a:ext cx="11686233" cy="652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70000"/>
              </a:lnSpc>
              <a:buNone/>
            </a:pPr>
            <a:r>
              <a:rPr lang="en-US" sz="3600" i="1" u="sng" dirty="0">
                <a:solidFill>
                  <a:srgbClr val="00407A"/>
                </a:solidFill>
                <a:latin typeface="+mn-lt"/>
              </a:rPr>
              <a:t>Call to Action</a:t>
            </a:r>
          </a:p>
        </p:txBody>
      </p:sp>
    </p:spTree>
    <p:extLst>
      <p:ext uri="{BB962C8B-B14F-4D97-AF65-F5344CB8AC3E}">
        <p14:creationId xmlns:p14="http://schemas.microsoft.com/office/powerpoint/2010/main" val="372454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Sustainable Productivity and Accountability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4" y="2514599"/>
            <a:ext cx="8741586" cy="3498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Well-defined plan for sustainable productivity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Balance benefits of tenure with protecting academic freedom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Metrics for post-tenure review and evaluation for staff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Accommodating innovation to use resources wisely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739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Sustainable Productivity and Accountability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2476500"/>
            <a:ext cx="9106211" cy="3619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latin typeface="+mn-lt"/>
              </a:rPr>
              <a:t> Methodology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Considered best practices from around higher education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Analyzing data on current practices for staff evaluations and both the tenure process and post-tenure processes across NDUS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latin typeface="+mn-lt"/>
              </a:rPr>
              <a:t> Potential overlap with other study groups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Teacher of the Future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endParaRPr lang="en-US" sz="2200" dirty="0">
              <a:latin typeface="+mn-lt"/>
            </a:endParaRPr>
          </a:p>
          <a:p>
            <a:pPr>
              <a:lnSpc>
                <a:spcPct val="100000"/>
              </a:lnSpc>
              <a:spcAft>
                <a:spcPts val="14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11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Sustainable Productivity and Accountability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2438400"/>
            <a:ext cx="9106211" cy="37211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latin typeface="+mn-lt"/>
              </a:rPr>
              <a:t> Work to be done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Working with NDUS on current processes for both staff and faculty evaluations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Ensuring campuses and the NDUS are publicizing the benefits of tenure, protecting academic freedom, and allowing institutions to remain nimble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latin typeface="+mn-lt"/>
              </a:rPr>
              <a:t> Long-term support 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SBHE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Presidents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Staff and Faculty Senates</a:t>
            </a:r>
          </a:p>
          <a:p>
            <a:pPr marL="274320" lvl="1" indent="0">
              <a:lnSpc>
                <a:spcPct val="100000"/>
              </a:lnSpc>
              <a:spcAft>
                <a:spcPts val="1400"/>
              </a:spcAft>
              <a:buNone/>
            </a:pPr>
            <a:endParaRPr lang="en-US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0010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7410" y="2215603"/>
            <a:ext cx="7597180" cy="1356360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>
                <a:latin typeface="+mn-lt"/>
              </a:rPr>
              <a:t>Work/Life Balance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38816-4AE7-EAFD-4F38-7A9A08DECCB2}"/>
              </a:ext>
            </a:extLst>
          </p:cNvPr>
          <p:cNvSpPr txBox="1">
            <a:spLocks/>
          </p:cNvSpPr>
          <p:nvPr/>
        </p:nvSpPr>
        <p:spPr>
          <a:xfrm>
            <a:off x="251209" y="5664128"/>
            <a:ext cx="11686233" cy="652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70000"/>
              </a:lnSpc>
              <a:buNone/>
            </a:pPr>
            <a:r>
              <a:rPr lang="en-US" sz="3600" i="1" u="sng" dirty="0">
                <a:solidFill>
                  <a:srgbClr val="00407A"/>
                </a:solidFill>
                <a:latin typeface="+mn-lt"/>
              </a:rPr>
              <a:t>Call to Action</a:t>
            </a:r>
          </a:p>
        </p:txBody>
      </p:sp>
    </p:spTree>
    <p:extLst>
      <p:ext uri="{BB962C8B-B14F-4D97-AF65-F5344CB8AC3E}">
        <p14:creationId xmlns:p14="http://schemas.microsoft.com/office/powerpoint/2010/main" val="95593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Work/Life Balance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4" y="1974809"/>
            <a:ext cx="9465486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Access to adequate daycare a significant concern for NDUS workforce development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Challenges in other areas such as wellness, transportation, housing, food costs and insecurities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Promotion, attrition, and succession planning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Training and education for employees to maintain an educated workforce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486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Work/Life Balance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2016261"/>
            <a:ext cx="9106211" cy="407973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Methodology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Discussion of present issues among current staff across NDUS campuses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Analyzing current practices for on-campus daycare, wellness, housing, and food service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Potential overlap with other study groups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Infrastructure of the Future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Values of the Future</a:t>
            </a:r>
          </a:p>
          <a:p>
            <a:pPr marL="274320" lvl="1" indent="0">
              <a:lnSpc>
                <a:spcPct val="100000"/>
              </a:lnSpc>
              <a:spcAft>
                <a:spcPts val="1400"/>
              </a:spcAft>
              <a:buNone/>
            </a:pPr>
            <a:endParaRPr lang="en-US" sz="2200" dirty="0">
              <a:latin typeface="+mn-lt"/>
            </a:endParaRP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endParaRPr lang="en-US" sz="2200" dirty="0">
              <a:latin typeface="+mn-lt"/>
            </a:endParaRPr>
          </a:p>
          <a:p>
            <a:pPr>
              <a:lnSpc>
                <a:spcPct val="100000"/>
              </a:lnSpc>
              <a:spcAft>
                <a:spcPts val="14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81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Work/Life Balance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1974809"/>
            <a:ext cx="9106211" cy="41846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Work to be done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Training and education commitment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Examining ways to mitigate costs for wellness, food, housing, and daycare with on-campus programs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Long-term support 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SBHE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Presidents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Staff and Faculty Senates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endParaRPr lang="en-US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5602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7410" y="2215603"/>
            <a:ext cx="7597180" cy="1356360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>
                <a:latin typeface="+mn-lt"/>
              </a:rPr>
              <a:t>Mental Health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38816-4AE7-EAFD-4F38-7A9A08DECCB2}"/>
              </a:ext>
            </a:extLst>
          </p:cNvPr>
          <p:cNvSpPr txBox="1">
            <a:spLocks/>
          </p:cNvSpPr>
          <p:nvPr/>
        </p:nvSpPr>
        <p:spPr>
          <a:xfrm>
            <a:off x="261257" y="5664128"/>
            <a:ext cx="11656088" cy="652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70000"/>
              </a:lnSpc>
              <a:buNone/>
            </a:pPr>
            <a:r>
              <a:rPr lang="en-US" sz="3600" i="1" u="sng" dirty="0">
                <a:solidFill>
                  <a:srgbClr val="00407A"/>
                </a:solidFill>
                <a:latin typeface="+mn-lt"/>
              </a:rPr>
              <a:t>Commend and Call to Action</a:t>
            </a:r>
          </a:p>
        </p:txBody>
      </p:sp>
    </p:spTree>
    <p:extLst>
      <p:ext uri="{BB962C8B-B14F-4D97-AF65-F5344CB8AC3E}">
        <p14:creationId xmlns:p14="http://schemas.microsoft.com/office/powerpoint/2010/main" val="16530979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Mental Health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4" y="1974809"/>
            <a:ext cx="9236886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Many institutions, as well as the NDUS, have emphasized mental health for students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Faculty and staff are on the front lines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Managing own anxiety, stress, and burnout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Exacerbated by pandemic and major shifts in higher education sector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140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Mental Health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2016261"/>
            <a:ext cx="9106211" cy="423213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Methodology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Discussion of present issues among current staff across NDUS campuses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Examined current increase in mental health services for students across the NDUS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Potential overlap with other study groups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Student of the Future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Values of the Future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Healthcare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Teacher of the Future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endParaRPr lang="en-US" sz="2200" dirty="0">
              <a:latin typeface="+mn-lt"/>
            </a:endParaRPr>
          </a:p>
          <a:p>
            <a:pPr>
              <a:lnSpc>
                <a:spcPct val="100000"/>
              </a:lnSpc>
              <a:spcAft>
                <a:spcPts val="14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4801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Mental Health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1974809"/>
            <a:ext cx="9106211" cy="41846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Work to be done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Increased commitment to understanding faculty and staff are at the front lines of student mental health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Explore programming, raise awareness, and share strategies for faculty and staff mental health challenges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Long-term support 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SBHE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Presidents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Staff and Faculty Senates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endParaRPr lang="en-US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3748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7410" y="2215603"/>
            <a:ext cx="7597180" cy="1356360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>
                <a:latin typeface="+mn-lt"/>
              </a:rPr>
              <a:t>Culture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38816-4AE7-EAFD-4F38-7A9A08DECCB2}"/>
              </a:ext>
            </a:extLst>
          </p:cNvPr>
          <p:cNvSpPr txBox="1">
            <a:spLocks/>
          </p:cNvSpPr>
          <p:nvPr/>
        </p:nvSpPr>
        <p:spPr>
          <a:xfrm>
            <a:off x="261257" y="5664128"/>
            <a:ext cx="11666136" cy="652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70000"/>
              </a:lnSpc>
              <a:buNone/>
            </a:pPr>
            <a:r>
              <a:rPr lang="en-US" sz="3600" i="1" u="sng" dirty="0">
                <a:solidFill>
                  <a:srgbClr val="00407A"/>
                </a:solidFill>
                <a:latin typeface="+mn-lt"/>
              </a:rPr>
              <a:t>Call to Action</a:t>
            </a:r>
          </a:p>
        </p:txBody>
      </p:sp>
    </p:spTree>
    <p:extLst>
      <p:ext uri="{BB962C8B-B14F-4D97-AF65-F5344CB8AC3E}">
        <p14:creationId xmlns:p14="http://schemas.microsoft.com/office/powerpoint/2010/main" val="836939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Culture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4" y="1974809"/>
            <a:ext cx="8220886" cy="4038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Positive culture is essential for success and growth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Accumulation of little things – both good and bad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Disagree agreeably, have difficult conversations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Meaningful mission statements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Employee voice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Reflect on our “wins”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4021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Culture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2016261"/>
            <a:ext cx="9106211" cy="4232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Methodology</a:t>
            </a:r>
          </a:p>
          <a:p>
            <a:pPr lvl="1">
              <a:lnSpc>
                <a:spcPct val="100000"/>
              </a:lnSpc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Examined current policies and their effects on NDUS institutions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Discussion within the group on culture and values currently at NDUS institutions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  <a:buFont typeface="Arial" panose="020B0604020202020204" pitchFamily="34" charset="0"/>
              <a:buChar char="•"/>
            </a:pPr>
            <a:endParaRPr lang="en-US" sz="2200" b="1" dirty="0">
              <a:latin typeface="+mn-lt"/>
            </a:endParaRP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latin typeface="+mn-lt"/>
              </a:rPr>
              <a:t> Potential overlap with other study groups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Values of the Future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623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6975201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Culture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1974809"/>
            <a:ext cx="9106211" cy="41846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Work to be done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Work to disagree agreeably and to have difficult, but meaningful, conversations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Analyze policies and how they can sometimes interfere with morale</a:t>
            </a:r>
          </a:p>
          <a:p>
            <a:pPr>
              <a:lnSpc>
                <a:spcPct val="100000"/>
              </a:lnSpc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Long-term support 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SBHE / NDUS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Presidents</a:t>
            </a:r>
          </a:p>
          <a:p>
            <a:pPr lvl="2">
              <a:lnSpc>
                <a:spcPct val="100000"/>
              </a:lnSpc>
              <a:spcAft>
                <a:spcPts val="1400"/>
              </a:spcAft>
            </a:pPr>
            <a:r>
              <a:rPr lang="en-US" sz="2000" dirty="0">
                <a:latin typeface="+mn-lt"/>
              </a:rPr>
              <a:t>Staff and Faculty Senates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endParaRPr lang="en-US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41834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5BC9-4720-4985-BAF4-897B841F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7467214" cy="1356360"/>
          </a:xfrm>
        </p:spPr>
        <p:txBody>
          <a:bodyPr>
            <a:noAutofit/>
          </a:bodyPr>
          <a:lstStyle/>
          <a:p>
            <a:r>
              <a:rPr lang="en-US" sz="4400" b="0" dirty="0">
                <a:latin typeface="+mn-lt"/>
              </a:rPr>
              <a:t>Topics considered, but not brought forward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8BAE73E-A5F2-B869-0002-736AEFB9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28" y="609600"/>
            <a:ext cx="2843319" cy="65371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44D66-95B6-3403-422C-0B8F74A91408}"/>
              </a:ext>
            </a:extLst>
          </p:cNvPr>
          <p:cNvSpPr txBox="1">
            <a:spLocks/>
          </p:cNvSpPr>
          <p:nvPr/>
        </p:nvSpPr>
        <p:spPr>
          <a:xfrm>
            <a:off x="910413" y="2371411"/>
            <a:ext cx="9106211" cy="3876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2400" dirty="0">
                <a:latin typeface="+mn-lt"/>
              </a:rPr>
              <a:t>COLA (Cost of Living Adjustment)</a:t>
            </a:r>
            <a:endParaRPr lang="en-US" dirty="0">
              <a:latin typeface="+mn-lt"/>
            </a:endParaRP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The committee supports work toward a funding formula adjustment or other structure to help offset inflation in real time</a:t>
            </a:r>
          </a:p>
          <a:p>
            <a:pPr lvl="1">
              <a:lnSpc>
                <a:spcPct val="100000"/>
              </a:lnSpc>
              <a:spcAft>
                <a:spcPts val="1400"/>
              </a:spcAft>
            </a:pPr>
            <a:r>
              <a:rPr lang="en-US" sz="2200" dirty="0">
                <a:latin typeface="+mn-lt"/>
              </a:rPr>
              <a:t>Term COLA is a non-starter due to Legislative concerns about binding </a:t>
            </a:r>
            <a:r>
              <a:rPr lang="en-US" sz="2200">
                <a:latin typeface="+mn-lt"/>
              </a:rPr>
              <a:t>future Legislatures</a:t>
            </a:r>
            <a:endParaRPr lang="en-US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5502157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DUS PPT template 2022.potx" id="{DF535290-B0B1-4A51-B265-35C445AB3207}" vid="{3AE6B686-C2AD-46B2-A248-0CF51D5484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3322E2859EA04480C0C6770A34B461" ma:contentTypeVersion="13" ma:contentTypeDescription="Create a new document." ma:contentTypeScope="" ma:versionID="e7ea2cf009fe337070c28344bdea1d32">
  <xsd:schema xmlns:xsd="http://www.w3.org/2001/XMLSchema" xmlns:xs="http://www.w3.org/2001/XMLSchema" xmlns:p="http://schemas.microsoft.com/office/2006/metadata/properties" xmlns:ns2="a22fb1fb-4506-419e-9ae5-caa48fd26b25" xmlns:ns3="6409aea7-142b-4a17-91e3-ac20f39121ad" targetNamespace="http://schemas.microsoft.com/office/2006/metadata/properties" ma:root="true" ma:fieldsID="4d79c71df06e012a9628ba5fca4bda1b" ns2:_="" ns3:_="">
    <xsd:import namespace="a22fb1fb-4506-419e-9ae5-caa48fd26b25"/>
    <xsd:import namespace="6409aea7-142b-4a17-91e3-ac20f39121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b1fb-4506-419e-9ae5-caa48fd26b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286ec34-a2ae-4ac6-b6b4-0b3167cce8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09aea7-142b-4a17-91e3-ac20f39121a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ce97245-1d1c-4fc8-bc04-753aa03d46c3}" ma:internalName="TaxCatchAll" ma:showField="CatchAllData" ma:web="6409aea7-142b-4a17-91e3-ac20f39121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22fb1fb-4506-419e-9ae5-caa48fd26b25">
      <Terms xmlns="http://schemas.microsoft.com/office/infopath/2007/PartnerControls"/>
    </lcf76f155ced4ddcb4097134ff3c332f>
    <TaxCatchAll xmlns="6409aea7-142b-4a17-91e3-ac20f39121ad" xsi:nil="true"/>
  </documentManagement>
</p:properties>
</file>

<file path=customXml/itemProps1.xml><?xml version="1.0" encoding="utf-8"?>
<ds:datastoreItem xmlns:ds="http://schemas.openxmlformats.org/officeDocument/2006/customXml" ds:itemID="{EB43FC38-5521-4A69-BDE3-CA59E01E610A}"/>
</file>

<file path=customXml/itemProps2.xml><?xml version="1.0" encoding="utf-8"?>
<ds:datastoreItem xmlns:ds="http://schemas.openxmlformats.org/officeDocument/2006/customXml" ds:itemID="{40A3C99F-ABF2-4FA3-848C-AF95F2DF9D46}"/>
</file>

<file path=customXml/itemProps3.xml><?xml version="1.0" encoding="utf-8"?>
<ds:datastoreItem xmlns:ds="http://schemas.openxmlformats.org/officeDocument/2006/customXml" ds:itemID="{856D63C2-E063-4971-87D1-22C626E2A3A8}"/>
</file>

<file path=docProps/app.xml><?xml version="1.0" encoding="utf-8"?>
<Properties xmlns="http://schemas.openxmlformats.org/officeDocument/2006/extended-properties" xmlns:vt="http://schemas.openxmlformats.org/officeDocument/2006/docPropsVTypes">
  <Template>NDUS PPT template 2022 w green and blue border</Template>
  <TotalTime>2759</TotalTime>
  <Words>1247</Words>
  <Application>Microsoft Office PowerPoint</Application>
  <PresentationFormat>Widescreen</PresentationFormat>
  <Paragraphs>213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Corbel</vt:lpstr>
      <vt:lpstr>Tahoma</vt:lpstr>
      <vt:lpstr>Wingdings</vt:lpstr>
      <vt:lpstr>Basis</vt:lpstr>
      <vt:lpstr>PowerPoint Presentation</vt:lpstr>
      <vt:lpstr>Study Group Participants</vt:lpstr>
      <vt:lpstr>Study Group Participants</vt:lpstr>
      <vt:lpstr>Recruiting and Retention</vt:lpstr>
      <vt:lpstr>Recruiting and Retention</vt:lpstr>
      <vt:lpstr>Recruiting and Retention</vt:lpstr>
      <vt:lpstr>Recruiting and Retention</vt:lpstr>
      <vt:lpstr>Inflation</vt:lpstr>
      <vt:lpstr>Inflation</vt:lpstr>
      <vt:lpstr>Inflation</vt:lpstr>
      <vt:lpstr>Inflation</vt:lpstr>
      <vt:lpstr>Total Compensation Value</vt:lpstr>
      <vt:lpstr>Total Compensation Value</vt:lpstr>
      <vt:lpstr>Total Compensation Value</vt:lpstr>
      <vt:lpstr>Total Compensation Value</vt:lpstr>
      <vt:lpstr>Sustainable Productivity  and Accountability</vt:lpstr>
      <vt:lpstr>Sustainable Productivity and Accountability</vt:lpstr>
      <vt:lpstr>Sustainable Productivity and Accountability</vt:lpstr>
      <vt:lpstr>Sustainable Productivity and Accountability</vt:lpstr>
      <vt:lpstr>Work/Life Balance</vt:lpstr>
      <vt:lpstr>Work/Life Balance</vt:lpstr>
      <vt:lpstr>Work/Life Balance</vt:lpstr>
      <vt:lpstr>Work/Life Balance</vt:lpstr>
      <vt:lpstr>Mental Health</vt:lpstr>
      <vt:lpstr>Mental Health</vt:lpstr>
      <vt:lpstr>Mental Health</vt:lpstr>
      <vt:lpstr>Mental Health</vt:lpstr>
      <vt:lpstr>Culture</vt:lpstr>
      <vt:lpstr>Culture</vt:lpstr>
      <vt:lpstr>Culture</vt:lpstr>
      <vt:lpstr>Culture</vt:lpstr>
      <vt:lpstr>Topics considered, but not brought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Jerry Rostad</dc:creator>
  <cp:lastModifiedBy>Linnell, Michael</cp:lastModifiedBy>
  <cp:revision>8</cp:revision>
  <cp:lastPrinted>2023-04-27T16:17:37Z</cp:lastPrinted>
  <dcterms:created xsi:type="dcterms:W3CDTF">2022-04-28T13:06:59Z</dcterms:created>
  <dcterms:modified xsi:type="dcterms:W3CDTF">2023-10-31T20:30:58Z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0x010100393322E2859EA04480C0C6770A34B461</vt:lpwstr>
  </property>
</Properties>
</file>